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9" r:id="rId3"/>
    <p:sldId id="321" r:id="rId5"/>
    <p:sldId id="306" r:id="rId6"/>
    <p:sldId id="301" r:id="rId7"/>
    <p:sldId id="300" r:id="rId8"/>
    <p:sldId id="325" r:id="rId9"/>
    <p:sldId id="326"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E97D"/>
    <a:srgbClr val="667D9F"/>
    <a:srgbClr val="FF6969"/>
    <a:srgbClr val="F78507"/>
    <a:srgbClr val="8C9DB9"/>
    <a:srgbClr val="B2AD75"/>
    <a:srgbClr val="2F74BE"/>
    <a:srgbClr val="0A5FBB"/>
    <a:srgbClr val="FF7171"/>
    <a:srgbClr val="FF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43" autoAdjust="0"/>
    <p:restoredTop sz="89264" autoAdjust="0"/>
  </p:normalViewPr>
  <p:slideViewPr>
    <p:cSldViewPr snapToGrid="0">
      <p:cViewPr varScale="1">
        <p:scale>
          <a:sx n="78" d="100"/>
          <a:sy n="78" d="100"/>
        </p:scale>
        <p:origin x="370" y="72"/>
      </p:cViewPr>
      <p:guideLst>
        <p:guide orient="horz" pos="2132"/>
        <p:guide pos="384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3D5D3-5172-4B87-9906-DF0CF21EB40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92A2E-35EB-401B-BDC6-99DB8D52CEE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992A2E-35EB-401B-BDC6-99DB8D52CEE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992A2E-35EB-401B-BDC6-99DB8D52CEE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992A2E-35EB-401B-BDC6-99DB8D52CEE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992A2E-35EB-401B-BDC6-99DB8D52CEE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992A2E-35EB-401B-BDC6-99DB8D52CEE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992A2E-35EB-401B-BDC6-99DB8D52CEE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992A2E-35EB-401B-BDC6-99DB8D52CEE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A96E842-F993-4BFA-91CB-5EB00CA38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5D4950-A308-47EC-81EC-B8B9046981B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A96E842-F993-4BFA-91CB-5EB00CA38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5D4950-A308-47EC-81EC-B8B9046981B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453421" y="-21017"/>
            <a:ext cx="13098842" cy="6896100"/>
          </a:xfrm>
          <a:prstGeom prst="rect">
            <a:avLst/>
          </a:prstGeom>
        </p:spPr>
      </p:pic>
      <p:sp>
        <p:nvSpPr>
          <p:cNvPr id="8" name="矩形 7"/>
          <p:cNvSpPr/>
          <p:nvPr userDrawn="1"/>
        </p:nvSpPr>
        <p:spPr>
          <a:xfrm>
            <a:off x="-453421" y="-21017"/>
            <a:ext cx="13098842" cy="6858000"/>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0A96E842-F993-4BFA-91CB-5EB00CA38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5D4950-A308-47EC-81EC-B8B9046981B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A96E842-F993-4BFA-91CB-5EB00CA38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5D4950-A308-47EC-81EC-B8B9046981B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A96E842-F993-4BFA-91CB-5EB00CA38A5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5D4950-A308-47EC-81EC-B8B9046981B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A96E842-F993-4BFA-91CB-5EB00CA38A5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5D4950-A308-47EC-81EC-B8B9046981B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96E842-F993-4BFA-91CB-5EB00CA38A5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5D4950-A308-47EC-81EC-B8B9046981B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A96E842-F993-4BFA-91CB-5EB00CA38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5D4950-A308-47EC-81EC-B8B9046981B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A96E842-F993-4BFA-91CB-5EB00CA38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5D4950-A308-47EC-81EC-B8B9046981B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6E842-F993-4BFA-91CB-5EB00CA38A5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D4950-A308-47EC-81EC-B8B9046981B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244242" y="1345473"/>
            <a:ext cx="3779714" cy="3779714"/>
          </a:xfrm>
          <a:prstGeom prst="ellipse">
            <a:avLst/>
          </a:prstGeom>
          <a:ln w="12700">
            <a:solidFill>
              <a:schemeClr val="accent4">
                <a:lumMod val="60000"/>
                <a:lumOff val="40000"/>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椭圆 6"/>
          <p:cNvSpPr/>
          <p:nvPr/>
        </p:nvSpPr>
        <p:spPr>
          <a:xfrm>
            <a:off x="4519776" y="1605805"/>
            <a:ext cx="3240000" cy="324000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1521178" y="3274382"/>
            <a:ext cx="45719" cy="45719"/>
          </a:xfrm>
          <a:prstGeom prst="ellipse">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666730" y="3272978"/>
            <a:ext cx="45719" cy="45719"/>
          </a:xfrm>
          <a:prstGeom prst="ellipse">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655031" y="3277739"/>
            <a:ext cx="45719" cy="45719"/>
          </a:xfrm>
          <a:prstGeom prst="ellipse">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759870" y="3244856"/>
            <a:ext cx="100012" cy="100012"/>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0800000">
            <a:off x="9341728" y="3245012"/>
            <a:ext cx="100012" cy="100012"/>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a:stCxn id="6" idx="7"/>
          </p:cNvCxnSpPr>
          <p:nvPr/>
        </p:nvCxnSpPr>
        <p:spPr>
          <a:xfrm flipH="1">
            <a:off x="6095999" y="1898999"/>
            <a:ext cx="1374431" cy="1396335"/>
          </a:xfrm>
          <a:prstGeom prst="line">
            <a:avLst/>
          </a:prstGeom>
          <a:ln w="12700">
            <a:solidFill>
              <a:schemeClr val="accent4">
                <a:lumMod val="60000"/>
                <a:lumOff val="40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 idx="3"/>
          </p:cNvCxnSpPr>
          <p:nvPr/>
        </p:nvCxnSpPr>
        <p:spPr>
          <a:xfrm flipV="1">
            <a:off x="4797768" y="3295334"/>
            <a:ext cx="1298231" cy="1276327"/>
          </a:xfrm>
          <a:prstGeom prst="line">
            <a:avLst/>
          </a:prstGeom>
          <a:ln w="12700">
            <a:solidFill>
              <a:schemeClr val="accent4">
                <a:lumMod val="60000"/>
                <a:lumOff val="40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6099357" y="3300601"/>
            <a:ext cx="1319360" cy="1150629"/>
          </a:xfrm>
          <a:prstGeom prst="line">
            <a:avLst/>
          </a:prstGeom>
          <a:ln w="12700">
            <a:solidFill>
              <a:schemeClr val="accent4">
                <a:lumMod val="60000"/>
                <a:lumOff val="40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34" idx="1"/>
          </p:cNvCxnSpPr>
          <p:nvPr/>
        </p:nvCxnSpPr>
        <p:spPr>
          <a:xfrm flipH="1" flipV="1">
            <a:off x="4877349" y="1977103"/>
            <a:ext cx="1222006" cy="1315377"/>
          </a:xfrm>
          <a:prstGeom prst="line">
            <a:avLst/>
          </a:prstGeom>
          <a:ln w="12700">
            <a:solidFill>
              <a:schemeClr val="accent4">
                <a:lumMod val="60000"/>
                <a:lumOff val="40000"/>
                <a:alpha val="70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4754136" y="4533715"/>
            <a:ext cx="100012" cy="100012"/>
          </a:xfrm>
          <a:prstGeom prst="ellipse">
            <a:avLst/>
          </a:prstGeom>
          <a:solidFill>
            <a:schemeClr val="accent4">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420424" y="1856417"/>
            <a:ext cx="100012" cy="100012"/>
          </a:xfrm>
          <a:prstGeom prst="ellipse">
            <a:avLst/>
          </a:prstGeom>
          <a:solidFill>
            <a:schemeClr val="accent4">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60119" y="1459873"/>
            <a:ext cx="3531864" cy="3531864"/>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838277" y="1949812"/>
            <a:ext cx="100012" cy="100012"/>
          </a:xfrm>
          <a:prstGeom prst="ellipse">
            <a:avLst/>
          </a:prstGeom>
          <a:solidFill>
            <a:schemeClr val="accent4">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7322580" y="4424159"/>
            <a:ext cx="100012" cy="100012"/>
          </a:xfrm>
          <a:prstGeom prst="ellipse">
            <a:avLst/>
          </a:prstGeom>
          <a:solidFill>
            <a:schemeClr val="accent4">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3000428" y="5671027"/>
            <a:ext cx="6615156" cy="398780"/>
          </a:xfrm>
          <a:prstGeom prst="rect">
            <a:avLst/>
          </a:prstGeom>
          <a:noFill/>
        </p:spPr>
        <p:txBody>
          <a:bodyPr wrap="square" rtlCol="0">
            <a:spAutoFit/>
          </a:bodyPr>
          <a:lstStyle/>
          <a:p>
            <a:pPr algn="ctr"/>
            <a:r>
              <a:rPr lang="zh-CN" altLang="en-US" sz="2000" b="1" dirty="0" smtClean="0">
                <a:solidFill>
                  <a:schemeClr val="bg1"/>
                </a:solidFill>
                <a:latin typeface="华文楷体" panose="02010600040101010101" pitchFamily="2" charset="-122"/>
                <a:ea typeface="华文楷体" panose="02010600040101010101" pitchFamily="2" charset="-122"/>
              </a:rPr>
              <a:t>医师资格现场审核（麒麟区点）</a:t>
            </a:r>
            <a:endParaRPr lang="zh-CN" altLang="en-US" sz="2000" b="1" dirty="0" smtClean="0">
              <a:solidFill>
                <a:schemeClr val="bg1"/>
              </a:solidFill>
              <a:latin typeface="华文楷体" panose="02010600040101010101" pitchFamily="2" charset="-122"/>
              <a:ea typeface="华文楷体" panose="02010600040101010101" pitchFamily="2" charset="-122"/>
            </a:endParaRPr>
          </a:p>
        </p:txBody>
      </p:sp>
      <p:grpSp>
        <p:nvGrpSpPr>
          <p:cNvPr id="40" name="组合 39"/>
          <p:cNvGrpSpPr/>
          <p:nvPr/>
        </p:nvGrpSpPr>
        <p:grpSpPr>
          <a:xfrm>
            <a:off x="4440550" y="1638825"/>
            <a:ext cx="3415665" cy="3239770"/>
            <a:chOff x="4476110" y="1412130"/>
            <a:chExt cx="3415665" cy="3239770"/>
          </a:xfrm>
        </p:grpSpPr>
        <p:sp>
          <p:nvSpPr>
            <p:cNvPr id="41" name="椭圆 40"/>
            <p:cNvSpPr/>
            <p:nvPr/>
          </p:nvSpPr>
          <p:spPr>
            <a:xfrm>
              <a:off x="4515480" y="1412130"/>
              <a:ext cx="3336925" cy="3239770"/>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矩形 41"/>
            <p:cNvSpPr/>
            <p:nvPr/>
          </p:nvSpPr>
          <p:spPr>
            <a:xfrm>
              <a:off x="4476110" y="2676415"/>
              <a:ext cx="3415665" cy="568325"/>
            </a:xfrm>
            <a:prstGeom prst="rect">
              <a:avLst/>
            </a:prstGeom>
            <a:noFill/>
          </p:spPr>
          <p:txBody>
            <a:bodyPr wrap="square" lIns="91440" tIns="45720" rIns="91440" bIns="45720">
              <a:spAutoFit/>
            </a:bodyPr>
            <a:lstStyle/>
            <a:p>
              <a:pPr algn="ctr"/>
              <a:r>
                <a:rPr lang="zh-CN" altLang="en-US" sz="3100" b="1" cap="none" spc="0" dirty="0">
                  <a:ln w="0"/>
                  <a:solidFill>
                    <a:srgbClr val="FFC000"/>
                  </a:solidFill>
                  <a:effectLst/>
                  <a:latin typeface="微软雅黑" panose="020B0503020204020204" charset="-122"/>
                  <a:ea typeface="微软雅黑" panose="020B0503020204020204" charset="-122"/>
                </a:rPr>
                <a:t>医师资格线上审核</a:t>
              </a:r>
              <a:endParaRPr lang="zh-CN" altLang="en-US" sz="3100" b="1" cap="none" spc="0" dirty="0">
                <a:ln w="0"/>
                <a:solidFill>
                  <a:srgbClr val="FFC000"/>
                </a:solidFill>
                <a:effectLst/>
                <a:latin typeface="微软雅黑" panose="020B0503020204020204" charset="-122"/>
                <a:ea typeface="微软雅黑" panose="020B0503020204020204" charset="-122"/>
              </a:endParaRPr>
            </a:p>
          </p:txBody>
        </p:sp>
        <p:sp>
          <p:nvSpPr>
            <p:cNvPr id="43" name="文本框 42"/>
            <p:cNvSpPr txBox="1"/>
            <p:nvPr/>
          </p:nvSpPr>
          <p:spPr>
            <a:xfrm>
              <a:off x="4476304" y="3294896"/>
              <a:ext cx="3319581" cy="954107"/>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charset="-122"/>
                  <a:ea typeface="微软雅黑" panose="020B0503020204020204" charset="-122"/>
                </a:rPr>
                <a:t>填报要求及注意</a:t>
              </a:r>
              <a:endParaRPr lang="en-US" altLang="zh-CN" sz="2800" b="1" dirty="0" smtClean="0">
                <a:solidFill>
                  <a:schemeClr val="bg1"/>
                </a:solidFill>
                <a:latin typeface="微软雅黑" panose="020B0503020204020204" charset="-122"/>
                <a:ea typeface="微软雅黑" panose="020B0503020204020204" charset="-122"/>
              </a:endParaRPr>
            </a:p>
            <a:p>
              <a:pPr algn="ctr"/>
              <a:r>
                <a:rPr lang="zh-CN" altLang="en-US" sz="2800" b="1" dirty="0" smtClean="0">
                  <a:solidFill>
                    <a:schemeClr val="bg1"/>
                  </a:solidFill>
                  <a:latin typeface="微软雅黑" panose="020B0503020204020204" charset="-122"/>
                  <a:ea typeface="微软雅黑" panose="020B0503020204020204" charset="-122"/>
                </a:rPr>
                <a:t>事项</a:t>
              </a:r>
              <a:endParaRPr lang="zh-CN" altLang="en-US" sz="2800" b="1" dirty="0">
                <a:solidFill>
                  <a:schemeClr val="bg1"/>
                </a:solidFill>
                <a:latin typeface="微软雅黑" panose="020B0503020204020204" charset="-122"/>
                <a:ea typeface="微软雅黑" panose="020B0503020204020204" charset="-122"/>
              </a:endParaRPr>
            </a:p>
          </p:txBody>
        </p:sp>
      </p:grpSp>
      <p:grpSp>
        <p:nvGrpSpPr>
          <p:cNvPr id="49" name="组合 48"/>
          <p:cNvGrpSpPr/>
          <p:nvPr/>
        </p:nvGrpSpPr>
        <p:grpSpPr>
          <a:xfrm>
            <a:off x="3786350" y="920332"/>
            <a:ext cx="4655980" cy="4663234"/>
            <a:chOff x="4095140" y="1166024"/>
            <a:chExt cx="4140000" cy="4146450"/>
          </a:xfrm>
        </p:grpSpPr>
        <p:sp>
          <p:nvSpPr>
            <p:cNvPr id="50" name="椭圆 49"/>
            <p:cNvSpPr/>
            <p:nvPr/>
          </p:nvSpPr>
          <p:spPr>
            <a:xfrm>
              <a:off x="4095140" y="1166024"/>
              <a:ext cx="4140000" cy="414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弧形 50"/>
            <p:cNvSpPr/>
            <p:nvPr/>
          </p:nvSpPr>
          <p:spPr>
            <a:xfrm>
              <a:off x="4095140" y="1172474"/>
              <a:ext cx="4140000" cy="4140000"/>
            </a:xfrm>
            <a:prstGeom prst="arc">
              <a:avLst>
                <a:gd name="adj1" fmla="val 11936969"/>
                <a:gd name="adj2" fmla="val 17475323"/>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2" name="组合 51"/>
          <p:cNvGrpSpPr/>
          <p:nvPr/>
        </p:nvGrpSpPr>
        <p:grpSpPr>
          <a:xfrm rot="12406911">
            <a:off x="3801316" y="908469"/>
            <a:ext cx="4655980" cy="4663234"/>
            <a:chOff x="4095140" y="1166024"/>
            <a:chExt cx="4140000" cy="4146450"/>
          </a:xfrm>
        </p:grpSpPr>
        <p:sp>
          <p:nvSpPr>
            <p:cNvPr id="53" name="椭圆 52"/>
            <p:cNvSpPr/>
            <p:nvPr/>
          </p:nvSpPr>
          <p:spPr>
            <a:xfrm>
              <a:off x="4095140" y="1166024"/>
              <a:ext cx="4140000" cy="414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弧形 53"/>
            <p:cNvSpPr/>
            <p:nvPr/>
          </p:nvSpPr>
          <p:spPr>
            <a:xfrm>
              <a:off x="4095140" y="1172474"/>
              <a:ext cx="4140000" cy="4140000"/>
            </a:xfrm>
            <a:prstGeom prst="arc">
              <a:avLst>
                <a:gd name="adj1" fmla="val 14231143"/>
                <a:gd name="adj2" fmla="val 17475323"/>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5" name="组合 54"/>
          <p:cNvGrpSpPr/>
          <p:nvPr/>
        </p:nvGrpSpPr>
        <p:grpSpPr>
          <a:xfrm rot="6181611">
            <a:off x="3774370" y="926782"/>
            <a:ext cx="4655980" cy="4663234"/>
            <a:chOff x="4095140" y="1166024"/>
            <a:chExt cx="4140000" cy="4146450"/>
          </a:xfrm>
        </p:grpSpPr>
        <p:sp>
          <p:nvSpPr>
            <p:cNvPr id="56" name="椭圆 55"/>
            <p:cNvSpPr/>
            <p:nvPr/>
          </p:nvSpPr>
          <p:spPr>
            <a:xfrm>
              <a:off x="4095140" y="1166024"/>
              <a:ext cx="4140000" cy="414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弧形 56"/>
            <p:cNvSpPr/>
            <p:nvPr/>
          </p:nvSpPr>
          <p:spPr>
            <a:xfrm>
              <a:off x="4095140" y="1172474"/>
              <a:ext cx="4140000" cy="4140000"/>
            </a:xfrm>
            <a:prstGeom prst="arc">
              <a:avLst>
                <a:gd name="adj1" fmla="val 13162649"/>
                <a:gd name="adj2" fmla="val 17475323"/>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childTnLst>
                          </p:cTn>
                        </p:par>
                        <p:par>
                          <p:cTn id="14" fill="hold">
                            <p:stCondLst>
                              <p:cond delay="500"/>
                            </p:stCondLst>
                            <p:childTnLst>
                              <p:par>
                                <p:cTn id="15" presetID="37" presetClass="path" presetSubtype="0" accel="25000" decel="50000" fill="hold" grpId="1" nodeType="afterEffect">
                                  <p:stCondLst>
                                    <p:cond delay="0"/>
                                  </p:stCondLst>
                                  <p:childTnLst>
                                    <p:animMotion origin="layout" path="M -0.00026 2.96296E-6 C 0.00065 0.01643 0.00313 0.03009 0.00768 0.04143 C 0.01211 0.05069 0.01263 0.05162 0.01901 0.05972 C 0.02565 0.06666 0.03412 0.07106 0.0392 0.07106 C 0.04414 0.0706 0.05117 0.06805 0.05625 0.06412 C 0.0612 0.05972 0.06771 0.05231 0.07175 0.0419 C 0.0793 0.02407 0.07865 0.01805 0.07982 2.96296E-6 " pathEditMode="relative" rAng="0" ptsTypes="AAAAAAA">
                                      <p:cBhvr>
                                        <p:cTn id="16" dur="2000" fill="hold"/>
                                        <p:tgtEl>
                                          <p:spTgt spid="11"/>
                                        </p:tgtEl>
                                        <p:attrNameLst>
                                          <p:attrName>ppt_x</p:attrName>
                                          <p:attrName>ppt_y</p:attrName>
                                        </p:attrNameLst>
                                      </p:cBhvr>
                                      <p:rCtr x="3997" y="3542"/>
                                    </p:animMotion>
                                  </p:childTnLst>
                                </p:cTn>
                              </p:par>
                              <p:par>
                                <p:cTn id="17" presetID="37" presetClass="path" presetSubtype="0" accel="25000" decel="50000" fill="hold" grpId="1" nodeType="withEffect">
                                  <p:stCondLst>
                                    <p:cond delay="0"/>
                                  </p:stCondLst>
                                  <p:childTnLst>
                                    <p:animMotion origin="layout" path="M -0.00026 4.44444E-6 C 0.00065 0.01643 0.00313 0.03009 0.00768 0.04143 C 0.01211 0.05069 0.01263 0.05162 0.01901 0.05972 C 0.02565 0.06666 0.03412 0.07106 0.03919 0.07106 C 0.04414 0.0706 0.05117 0.06805 0.05625 0.06412 C 0.0612 0.05972 0.06771 0.05231 0.07175 0.04189 C 0.0793 0.02407 0.07865 0.01805 0.07982 4.44444E-6 " pathEditMode="relative" rAng="0" ptsTypes="AAAAAAA">
                                      <p:cBhvr>
                                        <p:cTn id="18" dur="2000" fill="hold"/>
                                        <p:tgtEl>
                                          <p:spTgt spid="17"/>
                                        </p:tgtEl>
                                        <p:attrNameLst>
                                          <p:attrName>ppt_x</p:attrName>
                                          <p:attrName>ppt_y</p:attrName>
                                        </p:attrNameLst>
                                      </p:cBhvr>
                                      <p:rCtr x="3997" y="3542"/>
                                    </p:animMotion>
                                  </p:childTnLst>
                                </p:cTn>
                              </p:par>
                              <p:par>
                                <p:cTn id="19" presetID="37" presetClass="path" presetSubtype="0" accel="25000" decel="50000" fill="hold" grpId="1" nodeType="withEffect">
                                  <p:stCondLst>
                                    <p:cond delay="0"/>
                                  </p:stCondLst>
                                  <p:childTnLst>
                                    <p:animMotion origin="layout" path="M 1.25E-6 0 C -0.00091 -0.01528 -0.00261 -0.02917 -0.00703 -0.04097 C -0.01159 -0.05 -0.01602 -0.05625 -0.02279 -0.06412 C -0.02891 -0.06829 -0.03373 -0.0706 -0.03945 -0.0713 C -0.04505 -0.0706 -0.05234 -0.06829 -0.05729 -0.06412 C -0.06237 -0.06019 -0.06888 -0.05093 -0.07279 -0.03958 C -0.07904 -0.02269 -0.07891 -0.0162 -0.08021 0 " pathEditMode="relative" rAng="10800000" ptsTypes="AAAAAAA">
                                      <p:cBhvr>
                                        <p:cTn id="20" dur="2000" fill="hold"/>
                                        <p:tgtEl>
                                          <p:spTgt spid="18"/>
                                        </p:tgtEl>
                                        <p:attrNameLst>
                                          <p:attrName>ppt_x</p:attrName>
                                          <p:attrName>ppt_y</p:attrName>
                                        </p:attrNameLst>
                                      </p:cBhvr>
                                      <p:rCtr x="-4010" y="-3565"/>
                                    </p:animMotion>
                                  </p:childTnLst>
                                </p:cTn>
                              </p:par>
                            </p:childTnLst>
                          </p:cTn>
                        </p:par>
                        <p:par>
                          <p:cTn id="21" fill="hold">
                            <p:stCondLst>
                              <p:cond delay="2500"/>
                            </p:stCondLst>
                            <p:childTnLst>
                              <p:par>
                                <p:cTn id="22" presetID="37" presetClass="path" presetSubtype="0" accel="50000" decel="50000" fill="hold" grpId="2" nodeType="afterEffect">
                                  <p:stCondLst>
                                    <p:cond delay="0"/>
                                  </p:stCondLst>
                                  <p:childTnLst>
                                    <p:animMotion origin="layout" path="M -2.5E-6 -0.00047 C -0.00026 -0.00764 0.00157 -0.0257 0.00456 -0.03473 C 0.00795 -0.04491 0.01237 -0.05139 0.01667 -0.05764 C 0.02344 -0.0669 0.03112 -0.07153 0.03893 -0.07153 C 0.04701 -0.07153 0.05912 -0.0669 0.06393 -0.05602 C 0.06979 -0.04861 0.07422 -0.03611 0.0767 -0.02732 C 0.07943 -0.01806 0.08047 -0.00695 0.08073 -0.00116 " pathEditMode="relative" rAng="0" ptsTypes="AAAAAAA">
                                      <p:cBhvr>
                                        <p:cTn id="23" dur="2000" fill="hold"/>
                                        <p:tgtEl>
                                          <p:spTgt spid="11"/>
                                        </p:tgtEl>
                                        <p:attrNameLst>
                                          <p:attrName>ppt_x</p:attrName>
                                          <p:attrName>ppt_y</p:attrName>
                                        </p:attrNameLst>
                                      </p:cBhvr>
                                      <p:rCtr x="4023" y="-3565"/>
                                    </p:animMotion>
                                  </p:childTnLst>
                                </p:cTn>
                              </p:par>
                              <p:par>
                                <p:cTn id="24" presetID="37" presetClass="path" presetSubtype="0" accel="50000" decel="50000" fill="hold" grpId="2" nodeType="withEffect">
                                  <p:stCondLst>
                                    <p:cond delay="0"/>
                                  </p:stCondLst>
                                  <p:childTnLst>
                                    <p:animMotion origin="layout" path="M 1.55475E-16 -2.59259E-6 C 0.00078 -0.00578 -0.00195 -0.02477 -0.00469 -0.03403 C -0.00781 -0.04305 -0.01081 -0.05023 -0.01576 -0.05671 C -0.02161 -0.06528 -0.0319 -0.07106 -0.03945 -0.07153 C -0.04727 -0.07153 -0.05794 -0.06597 -0.06354 -0.05671 C -0.06888 -0.04953 -0.07187 -0.04166 -0.07487 -0.03264 C -0.07786 -0.02338 -0.07982 -0.00578 -0.07943 0.00023 " pathEditMode="relative" rAng="10800000" ptsTypes="AAAAAAA">
                                      <p:cBhvr>
                                        <p:cTn id="25" dur="2000" fill="hold"/>
                                        <p:tgtEl>
                                          <p:spTgt spid="18"/>
                                        </p:tgtEl>
                                        <p:attrNameLst>
                                          <p:attrName>ppt_x</p:attrName>
                                          <p:attrName>ppt_y</p:attrName>
                                        </p:attrNameLst>
                                      </p:cBhvr>
                                      <p:rCtr x="-3958" y="-3565"/>
                                    </p:animMotion>
                                  </p:childTnLst>
                                </p:cTn>
                              </p:par>
                            </p:childTnLst>
                          </p:cTn>
                        </p:par>
                        <p:par>
                          <p:cTn id="26" fill="hold">
                            <p:stCondLst>
                              <p:cond delay="4500"/>
                            </p:stCondLst>
                            <p:childTnLst>
                              <p:par>
                                <p:cTn id="27" presetID="42" presetClass="path" presetSubtype="0" accel="50000" decel="50000" fill="hold" grpId="3" nodeType="afterEffect">
                                  <p:stCondLst>
                                    <p:cond delay="0"/>
                                  </p:stCondLst>
                                  <p:childTnLst>
                                    <p:animMotion origin="layout" path="M 0.07982 2.96296E-6 L 0.10391 2.96296E-6 " pathEditMode="relative" rAng="0" ptsTypes="AA">
                                      <p:cBhvr>
                                        <p:cTn id="28" dur="500" fill="hold"/>
                                        <p:tgtEl>
                                          <p:spTgt spid="11"/>
                                        </p:tgtEl>
                                        <p:attrNameLst>
                                          <p:attrName>ppt_x</p:attrName>
                                          <p:attrName>ppt_y</p:attrName>
                                        </p:attrNameLst>
                                      </p:cBhvr>
                                      <p:rCtr x="1198" y="0"/>
                                    </p:animMotion>
                                  </p:childTnLst>
                                  <p:subTnLst>
                                    <p:set>
                                      <p:cBhvr override="childStyle">
                                        <p:cTn dur="1" fill="hold" display="0" masterRel="sameClick" afterEffect="1">
                                          <p:stCondLst>
                                            <p:cond evt="end" delay="0">
                                              <p:tn val="27"/>
                                            </p:cond>
                                          </p:stCondLst>
                                        </p:cTn>
                                        <p:tgtEl>
                                          <p:spTgt spid="11"/>
                                        </p:tgtEl>
                                        <p:attrNameLst>
                                          <p:attrName>style.visibility</p:attrName>
                                        </p:attrNameLst>
                                      </p:cBhvr>
                                      <p:to>
                                        <p:strVal val="hidden"/>
                                      </p:to>
                                    </p:set>
                                  </p:subTnLst>
                                </p:cTn>
                              </p:par>
                              <p:par>
                                <p:cTn id="29" presetID="42" presetClass="path" presetSubtype="0" accel="50000" decel="50000" fill="hold" grpId="3" nodeType="withEffect">
                                  <p:stCondLst>
                                    <p:cond delay="0"/>
                                  </p:stCondLst>
                                  <p:childTnLst>
                                    <p:animMotion origin="layout" path="M -0.08099 -0.00116 L -0.10547 -0.00069 " pathEditMode="relative" rAng="0" ptsTypes="AA">
                                      <p:cBhvr>
                                        <p:cTn id="30" dur="500" fill="hold"/>
                                        <p:tgtEl>
                                          <p:spTgt spid="18"/>
                                        </p:tgtEl>
                                        <p:attrNameLst>
                                          <p:attrName>ppt_x</p:attrName>
                                          <p:attrName>ppt_y</p:attrName>
                                        </p:attrNameLst>
                                      </p:cBhvr>
                                      <p:rCtr x="-1224" y="23"/>
                                    </p:animMotion>
                                  </p:childTnLst>
                                  <p:subTnLst>
                                    <p:set>
                                      <p:cBhvr override="childStyle">
                                        <p:cTn dur="1" fill="hold" display="0" masterRel="sameClick" afterEffect="1">
                                          <p:stCondLst>
                                            <p:cond evt="end" delay="0">
                                              <p:tn val="29"/>
                                            </p:cond>
                                          </p:stCondLst>
                                        </p:cTn>
                                        <p:tgtEl>
                                          <p:spTgt spid="18"/>
                                        </p:tgtEl>
                                        <p:attrNameLst>
                                          <p:attrName>style.visibility</p:attrName>
                                        </p:attrNameLst>
                                      </p:cBhvr>
                                      <p:to>
                                        <p:strVal val="hidden"/>
                                      </p:to>
                                    </p:set>
                                  </p:subTnLst>
                                </p:cTn>
                              </p:par>
                              <p:par>
                                <p:cTn id="31" presetID="42" presetClass="path" presetSubtype="0" accel="50000" decel="50000" fill="hold" grpId="2" nodeType="withEffect">
                                  <p:stCondLst>
                                    <p:cond delay="0"/>
                                  </p:stCondLst>
                                  <p:childTnLst>
                                    <p:animMotion origin="layout" path="M -1.45833E-6 4.44444E-6 L -0.02435 -0.00023 " pathEditMode="relative" rAng="0" ptsTypes="AA">
                                      <p:cBhvr>
                                        <p:cTn id="32" dur="500" fill="hold"/>
                                        <p:tgtEl>
                                          <p:spTgt spid="17"/>
                                        </p:tgtEl>
                                        <p:attrNameLst>
                                          <p:attrName>ppt_x</p:attrName>
                                          <p:attrName>ppt_y</p:attrName>
                                        </p:attrNameLst>
                                      </p:cBhvr>
                                      <p:rCtr x="-1172" y="-23"/>
                                    </p:animMotion>
                                  </p:childTnLst>
                                  <p:subTnLst>
                                    <p:set>
                                      <p:cBhvr override="childStyle">
                                        <p:cTn dur="1" fill="hold" display="0" masterRel="sameClick" afterEffect="1">
                                          <p:stCondLst>
                                            <p:cond evt="end" delay="0">
                                              <p:tn val="31"/>
                                            </p:cond>
                                          </p:stCondLst>
                                        </p:cTn>
                                        <p:tgtEl>
                                          <p:spTgt spid="17"/>
                                        </p:tgtEl>
                                        <p:attrNameLst>
                                          <p:attrName>style.visibility</p:attrName>
                                        </p:attrNameLst>
                                      </p:cBhvr>
                                      <p:to>
                                        <p:strVal val="hidden"/>
                                      </p:to>
                                    </p:set>
                                  </p:subTnLst>
                                </p:cTn>
                              </p:par>
                            </p:childTnLst>
                          </p:cTn>
                        </p:par>
                        <p:par>
                          <p:cTn id="33" fill="hold">
                            <p:stCondLst>
                              <p:cond delay="5000"/>
                            </p:stCondLst>
                            <p:childTnLst>
                              <p:par>
                                <p:cTn id="34" presetID="6" presetClass="entr" presetSubtype="32"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out)">
                                      <p:cBhvr>
                                        <p:cTn id="36" dur="2000"/>
                                        <p:tgtEl>
                                          <p:spTgt spid="21"/>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ircle(out)">
                                      <p:cBhvr>
                                        <p:cTn id="39" dur="2000"/>
                                        <p:tgtEl>
                                          <p:spTgt spid="24"/>
                                        </p:tgtEl>
                                      </p:cBhvr>
                                    </p:animEffect>
                                  </p:childTnLst>
                                </p:cTn>
                              </p:par>
                              <p:par>
                                <p:cTn id="40" presetID="42" presetClass="path" presetSubtype="0" accel="25000" decel="25000" fill="hold" grpId="1" nodeType="withEffect">
                                  <p:stCondLst>
                                    <p:cond delay="0"/>
                                  </p:stCondLst>
                                  <p:childTnLst>
                                    <p:animMotion origin="layout" path="M 1.25E-6 0.00047 L 0.26953 0.00047 " pathEditMode="relative" rAng="0" ptsTypes="AA">
                                      <p:cBhvr>
                                        <p:cTn id="41" dur="1000" fill="hold"/>
                                        <p:tgtEl>
                                          <p:spTgt spid="21"/>
                                        </p:tgtEl>
                                        <p:attrNameLst>
                                          <p:attrName>ppt_x</p:attrName>
                                          <p:attrName>ppt_y</p:attrName>
                                        </p:attrNameLst>
                                      </p:cBhvr>
                                      <p:rCtr x="13477" y="0"/>
                                    </p:animMotion>
                                  </p:childTnLst>
                                </p:cTn>
                              </p:par>
                              <p:par>
                                <p:cTn id="42" presetID="42" presetClass="path" presetSubtype="0" accel="50000" decel="50000" fill="hold" grpId="1" nodeType="withEffect">
                                  <p:stCondLst>
                                    <p:cond delay="0"/>
                                  </p:stCondLst>
                                  <p:childTnLst>
                                    <p:animMotion origin="layout" path="M -2.5E-6 -4.07407E-6 L -0.27005 -0.00092 " pathEditMode="relative" rAng="0" ptsTypes="AA">
                                      <p:cBhvr>
                                        <p:cTn id="43" dur="1000" fill="hold"/>
                                        <p:tgtEl>
                                          <p:spTgt spid="24"/>
                                        </p:tgtEl>
                                        <p:attrNameLst>
                                          <p:attrName>ppt_x</p:attrName>
                                          <p:attrName>ppt_y</p:attrName>
                                        </p:attrNameLst>
                                      </p:cBhvr>
                                      <p:rCtr x="-13503" y="-46"/>
                                    </p:animMotion>
                                  </p:childTnLst>
                                </p:cTn>
                              </p:par>
                              <p:par>
                                <p:cTn id="44" presetID="22" presetClass="entr" presetSubtype="4"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1"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500"/>
                                        <p:tgtEl>
                                          <p:spTgt spid="2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heel(1)">
                                      <p:cBhvr>
                                        <p:cTn id="52" dur="500"/>
                                        <p:tgtEl>
                                          <p:spTgt spid="32"/>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heel(1)">
                                      <p:cBhvr>
                                        <p:cTn id="55" dur="500"/>
                                        <p:tgtEl>
                                          <p:spTgt spid="33"/>
                                        </p:tgtEl>
                                      </p:cBhvr>
                                    </p:animEffect>
                                  </p:childTnLst>
                                </p:cTn>
                              </p:par>
                            </p:childTnLst>
                          </p:cTn>
                        </p:par>
                        <p:par>
                          <p:cTn id="56" fill="hold">
                            <p:stCondLst>
                              <p:cond delay="7000"/>
                            </p:stCondLst>
                            <p:childTnLst>
                              <p:par>
                                <p:cTn id="57" presetID="22" presetClass="exit" presetSubtype="1" fill="hold" nodeType="afterEffect">
                                  <p:stCondLst>
                                    <p:cond delay="0"/>
                                  </p:stCondLst>
                                  <p:childTnLst>
                                    <p:animEffect transition="out" filter="wipe(up)">
                                      <p:cBhvr>
                                        <p:cTn id="58" dur="500"/>
                                        <p:tgtEl>
                                          <p:spTgt spid="27"/>
                                        </p:tgtEl>
                                      </p:cBhvr>
                                    </p:animEffect>
                                    <p:set>
                                      <p:cBhvr>
                                        <p:cTn id="59" dur="1" fill="hold">
                                          <p:stCondLst>
                                            <p:cond delay="499"/>
                                          </p:stCondLst>
                                        </p:cTn>
                                        <p:tgtEl>
                                          <p:spTgt spid="27"/>
                                        </p:tgtEl>
                                        <p:attrNameLst>
                                          <p:attrName>style.visibility</p:attrName>
                                        </p:attrNameLst>
                                      </p:cBhvr>
                                      <p:to>
                                        <p:strVal val="hidden"/>
                                      </p:to>
                                    </p:set>
                                  </p:childTnLst>
                                </p:cTn>
                              </p:par>
                              <p:par>
                                <p:cTn id="60" presetID="22" presetClass="exit" presetSubtype="4" fill="hold" nodeType="withEffect">
                                  <p:stCondLst>
                                    <p:cond delay="0"/>
                                  </p:stCondLst>
                                  <p:childTnLst>
                                    <p:animEffect transition="out" filter="wipe(down)">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childTnLst>
                          </p:cTn>
                        </p:par>
                        <p:par>
                          <p:cTn id="63" fill="hold">
                            <p:stCondLst>
                              <p:cond delay="7500"/>
                            </p:stCondLst>
                            <p:childTnLst>
                              <p:par>
                                <p:cTn id="64" presetID="37" presetClass="path" presetSubtype="0" accel="50000" decel="50000" fill="hold" grpId="1" nodeType="afterEffect">
                                  <p:stCondLst>
                                    <p:cond delay="0"/>
                                  </p:stCondLst>
                                  <p:childTnLst>
                                    <p:animMotion origin="layout" path="M -0.22031 0.39328 C -0.2099 0.41736 -0.18477 0.44745 -0.16146 0.45972 C -0.1388 0.47291 -0.10898 0.47847 -0.08099 0.47291 C -0.05013 0.45926 -0.02057 0.43171 -0.00026 0.39282 C 0.02057 0.35139 0.03529 0.30717 0.04193 0.25046 C 0.04688 0.20602 0.0444 0.15023 0.03776 0.10764 C 0.03125 0.06713 0.01237 0.02616 -0.00117 0.00301 " pathEditMode="relative" rAng="18900000" ptsTypes="AAAAAAA">
                                      <p:cBhvr>
                                        <p:cTn id="65" dur="2000" fill="hold"/>
                                        <p:tgtEl>
                                          <p:spTgt spid="33"/>
                                        </p:tgtEl>
                                        <p:attrNameLst>
                                          <p:attrName>ppt_x</p:attrName>
                                          <p:attrName>ppt_y</p:attrName>
                                        </p:attrNameLst>
                                      </p:cBhvr>
                                      <p:rCtr x="16432" y="-9699"/>
                                    </p:animMotion>
                                  </p:childTnLst>
                                </p:cTn>
                              </p:par>
                              <p:par>
                                <p:cTn id="66" presetID="37" presetClass="path" presetSubtype="0" accel="50000" decel="50000" fill="hold" grpId="1" nodeType="withEffect">
                                  <p:stCondLst>
                                    <p:cond delay="0"/>
                                  </p:stCondLst>
                                  <p:childTnLst>
                                    <p:animMotion origin="layout" path="M 0.21836 -0.39306 C 0.20794 -0.40533 0.18815 -0.43982 0.15573 -0.46111 C 0.13151 -0.4757 0.10677 -0.47292 0.08034 -0.46783 C 0.04831 -0.45718 0.01784 -0.42616 -0.00143 -0.39422 C -0.02305 -0.35394 -0.03307 -0.32037 -0.04297 -0.26829 C -0.04857 -0.22593 -0.04635 -0.15324 -0.03919 -0.10903 C -0.03255 -0.0632 -0.01237 -0.02477 -0.00078 -0.0007 " pathEditMode="relative" rAng="8100000" ptsTypes="AAAAAAA">
                                      <p:cBhvr>
                                        <p:cTn id="67" dur="2000" fill="hold"/>
                                        <p:tgtEl>
                                          <p:spTgt spid="32"/>
                                        </p:tgtEl>
                                        <p:attrNameLst>
                                          <p:attrName>ppt_x</p:attrName>
                                          <p:attrName>ppt_y</p:attrName>
                                        </p:attrNameLst>
                                      </p:cBhvr>
                                      <p:rCtr x="-16458" y="9815"/>
                                    </p:animMotion>
                                  </p:childTnLst>
                                </p:cTn>
                              </p:par>
                              <p:par>
                                <p:cTn id="68" presetID="1" presetClass="entr" presetSubtype="0" fill="hold" grpId="3" nodeType="withEffect">
                                  <p:stCondLst>
                                    <p:cond delay="0"/>
                                  </p:stCondLst>
                                  <p:childTnLst>
                                    <p:set>
                                      <p:cBhvr>
                                        <p:cTn id="69" dur="1" fill="hold">
                                          <p:stCondLst>
                                            <p:cond delay="0"/>
                                          </p:stCondLst>
                                        </p:cTn>
                                        <p:tgtEl>
                                          <p:spTgt spid="6"/>
                                        </p:tgtEl>
                                        <p:attrNameLst>
                                          <p:attrName>style.visibility</p:attrName>
                                        </p:attrNameLst>
                                      </p:cBhvr>
                                      <p:to>
                                        <p:strVal val="visible"/>
                                      </p:to>
                                    </p:set>
                                  </p:childTnLst>
                                </p:cTn>
                              </p:par>
                              <p:par>
                                <p:cTn id="70" presetID="8" presetClass="emph" presetSubtype="0" fill="hold" grpId="1" nodeType="withEffect">
                                  <p:stCondLst>
                                    <p:cond delay="0"/>
                                  </p:stCondLst>
                                  <p:childTnLst>
                                    <p:animRot by="-2700000">
                                      <p:cBhvr>
                                        <p:cTn id="71" dur="2000" fill="hold"/>
                                        <p:tgtEl>
                                          <p:spTgt spid="6"/>
                                        </p:tgtEl>
                                        <p:attrNameLst>
                                          <p:attrName>r</p:attrName>
                                        </p:attrNameLst>
                                      </p:cBhvr>
                                    </p:animRot>
                                  </p:childTnLst>
                                </p:cTn>
                              </p:par>
                              <p:par>
                                <p:cTn id="72" presetID="1" presetClass="exit" presetSubtype="0" fill="hold" grpId="2" nodeType="withEffect">
                                  <p:stCondLst>
                                    <p:cond delay="0"/>
                                  </p:stCondLst>
                                  <p:childTnLst>
                                    <p:set>
                                      <p:cBhvr>
                                        <p:cTn id="73" dur="1" fill="hold">
                                          <p:stCondLst>
                                            <p:cond delay="0"/>
                                          </p:stCondLst>
                                        </p:cTn>
                                        <p:tgtEl>
                                          <p:spTgt spid="6"/>
                                        </p:tgtEl>
                                        <p:attrNameLst>
                                          <p:attrName>style.visibility</p:attrName>
                                        </p:attrNameLst>
                                      </p:cBhvr>
                                      <p:to>
                                        <p:strVal val="hidden"/>
                                      </p:to>
                                    </p:set>
                                  </p:childTnLst>
                                </p:cTn>
                              </p:par>
                              <p:par>
                                <p:cTn id="74" presetID="21" presetClass="entr" presetSubtype="2" fill="hold" grpId="0"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heel(2)">
                                      <p:cBhvr>
                                        <p:cTn id="76" dur="2000"/>
                                        <p:tgtEl>
                                          <p:spTgt spid="6"/>
                                        </p:tgtEl>
                                      </p:cBhvr>
                                    </p:animEffect>
                                  </p:childTnLst>
                                </p:cTn>
                              </p:par>
                            </p:childTnLst>
                          </p:cTn>
                        </p:par>
                        <p:par>
                          <p:cTn id="77" fill="hold">
                            <p:stCondLst>
                              <p:cond delay="9500"/>
                            </p:stCondLst>
                            <p:childTnLst>
                              <p:par>
                                <p:cTn id="78" presetID="10" presetClass="exit" presetSubtype="0" fill="hold" grpId="2" nodeType="afterEffect">
                                  <p:stCondLst>
                                    <p:cond delay="0"/>
                                  </p:stCondLst>
                                  <p:childTnLst>
                                    <p:animEffect transition="out" filter="fade">
                                      <p:cBhvr>
                                        <p:cTn id="79" dur="500"/>
                                        <p:tgtEl>
                                          <p:spTgt spid="32"/>
                                        </p:tgtEl>
                                      </p:cBhvr>
                                    </p:animEffect>
                                    <p:set>
                                      <p:cBhvr>
                                        <p:cTn id="80" dur="1" fill="hold">
                                          <p:stCondLst>
                                            <p:cond delay="499"/>
                                          </p:stCondLst>
                                        </p:cTn>
                                        <p:tgtEl>
                                          <p:spTgt spid="32"/>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500"/>
                                        <p:tgtEl>
                                          <p:spTgt spid="33"/>
                                        </p:tgtEl>
                                      </p:cBhvr>
                                    </p:animEffect>
                                    <p:set>
                                      <p:cBhvr>
                                        <p:cTn id="83" dur="1" fill="hold">
                                          <p:stCondLst>
                                            <p:cond delay="499"/>
                                          </p:stCondLst>
                                        </p:cTn>
                                        <p:tgtEl>
                                          <p:spTgt spid="33"/>
                                        </p:tgtEl>
                                        <p:attrNameLst>
                                          <p:attrName>style.visibility</p:attrName>
                                        </p:attrNameLst>
                                      </p:cBhvr>
                                      <p:to>
                                        <p:strVal val="hidden"/>
                                      </p:to>
                                    </p:set>
                                  </p:childTnLst>
                                </p:cTn>
                              </p:par>
                            </p:childTnLst>
                          </p:cTn>
                        </p:par>
                        <p:par>
                          <p:cTn id="84" fill="hold">
                            <p:stCondLst>
                              <p:cond delay="10000"/>
                            </p:stCondLst>
                            <p:childTnLst>
                              <p:par>
                                <p:cTn id="85" presetID="22" presetClass="entr" presetSubtype="4"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down)">
                                      <p:cBhvr>
                                        <p:cTn id="87" dur="500"/>
                                        <p:tgtEl>
                                          <p:spTgt spid="29"/>
                                        </p:tgtEl>
                                      </p:cBhvr>
                                    </p:animEffect>
                                  </p:childTnLst>
                                </p:cTn>
                              </p:par>
                              <p:par>
                                <p:cTn id="88" presetID="22" presetClass="entr" presetSubtype="1"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up)">
                                      <p:cBhvr>
                                        <p:cTn id="90" dur="500"/>
                                        <p:tgtEl>
                                          <p:spTgt spid="28"/>
                                        </p:tgtEl>
                                      </p:cBhvr>
                                    </p:animEffect>
                                  </p:childTnLst>
                                </p:cTn>
                              </p:par>
                            </p:childTnLst>
                          </p:cTn>
                        </p:par>
                        <p:par>
                          <p:cTn id="91" fill="hold">
                            <p:stCondLst>
                              <p:cond delay="10500"/>
                            </p:stCondLst>
                            <p:childTnLst>
                              <p:par>
                                <p:cTn id="92" presetID="22" presetClass="exit" presetSubtype="4" fill="hold" nodeType="afterEffect">
                                  <p:stCondLst>
                                    <p:cond delay="0"/>
                                  </p:stCondLst>
                                  <p:childTnLst>
                                    <p:animEffect transition="out" filter="wipe(down)">
                                      <p:cBhvr>
                                        <p:cTn id="93" dur="500"/>
                                        <p:tgtEl>
                                          <p:spTgt spid="29"/>
                                        </p:tgtEl>
                                      </p:cBhvr>
                                    </p:animEffect>
                                    <p:set>
                                      <p:cBhvr>
                                        <p:cTn id="94" dur="1" fill="hold">
                                          <p:stCondLst>
                                            <p:cond delay="499"/>
                                          </p:stCondLst>
                                        </p:cTn>
                                        <p:tgtEl>
                                          <p:spTgt spid="29"/>
                                        </p:tgtEl>
                                        <p:attrNameLst>
                                          <p:attrName>style.visibility</p:attrName>
                                        </p:attrNameLst>
                                      </p:cBhvr>
                                      <p:to>
                                        <p:strVal val="hidden"/>
                                      </p:to>
                                    </p:set>
                                  </p:childTnLst>
                                </p:cTn>
                              </p:par>
                              <p:par>
                                <p:cTn id="95" presetID="22" presetClass="exit" presetSubtype="1" fill="hold" nodeType="withEffect">
                                  <p:stCondLst>
                                    <p:cond delay="0"/>
                                  </p:stCondLst>
                                  <p:childTnLst>
                                    <p:animEffect transition="out" filter="wipe(up)">
                                      <p:cBhvr>
                                        <p:cTn id="96" dur="500"/>
                                        <p:tgtEl>
                                          <p:spTgt spid="28"/>
                                        </p:tgtEl>
                                      </p:cBhvr>
                                    </p:animEffect>
                                    <p:set>
                                      <p:cBhvr>
                                        <p:cTn id="97" dur="1" fill="hold">
                                          <p:stCondLst>
                                            <p:cond delay="499"/>
                                          </p:stCondLst>
                                        </p:cTn>
                                        <p:tgtEl>
                                          <p:spTgt spid="28"/>
                                        </p:tgtEl>
                                        <p:attrNameLst>
                                          <p:attrName>style.visibility</p:attrName>
                                        </p:attrNameLst>
                                      </p:cBhvr>
                                      <p:to>
                                        <p:strVal val="hidden"/>
                                      </p:to>
                                    </p:set>
                                  </p:childTnLst>
                                </p:cTn>
                              </p:par>
                            </p:childTnLst>
                          </p:cTn>
                        </p:par>
                        <p:par>
                          <p:cTn id="98" fill="hold">
                            <p:stCondLst>
                              <p:cond delay="11000"/>
                            </p:stCondLst>
                            <p:childTnLst>
                              <p:par>
                                <p:cTn id="99" presetID="21" presetClass="entr" presetSubtype="1"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heel(1)">
                                      <p:cBhvr>
                                        <p:cTn id="101" dur="500"/>
                                        <p:tgtEl>
                                          <p:spTgt spid="35"/>
                                        </p:tgtEl>
                                      </p:cBhvr>
                                    </p:animEffect>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heel(1)">
                                      <p:cBhvr>
                                        <p:cTn id="105" dur="500"/>
                                        <p:tgtEl>
                                          <p:spTgt spid="36"/>
                                        </p:tgtEl>
                                      </p:cBhvr>
                                    </p:animEffect>
                                  </p:childTnLst>
                                </p:cTn>
                              </p:par>
                              <p:par>
                                <p:cTn id="106" presetID="1" presetClass="entr" presetSubtype="0" fill="hold" grpId="1" nodeType="withEffect">
                                  <p:stCondLst>
                                    <p:cond delay="0"/>
                                  </p:stCondLst>
                                  <p:childTnLst>
                                    <p:set>
                                      <p:cBhvr>
                                        <p:cTn id="107" dur="1" fill="hold">
                                          <p:stCondLst>
                                            <p:cond delay="0"/>
                                          </p:stCondLst>
                                        </p:cTn>
                                        <p:tgtEl>
                                          <p:spTgt spid="34"/>
                                        </p:tgtEl>
                                        <p:attrNameLst>
                                          <p:attrName>style.visibility</p:attrName>
                                        </p:attrNameLst>
                                      </p:cBhvr>
                                      <p:to>
                                        <p:strVal val="visible"/>
                                      </p:to>
                                    </p:set>
                                  </p:childTnLst>
                                </p:cTn>
                              </p:par>
                              <p:par>
                                <p:cTn id="108" presetID="8" presetClass="emph" presetSubtype="0" fill="hold" grpId="2" nodeType="withEffect">
                                  <p:stCondLst>
                                    <p:cond delay="0"/>
                                  </p:stCondLst>
                                  <p:childTnLst>
                                    <p:animRot by="-2700000">
                                      <p:cBhvr>
                                        <p:cTn id="109" dur="2000" fill="hold"/>
                                        <p:tgtEl>
                                          <p:spTgt spid="34"/>
                                        </p:tgtEl>
                                        <p:attrNameLst>
                                          <p:attrName>r</p:attrName>
                                        </p:attrNameLst>
                                      </p:cBhvr>
                                    </p:animRot>
                                  </p:childTnLst>
                                </p:cTn>
                              </p:par>
                              <p:par>
                                <p:cTn id="110" presetID="1" presetClass="exit" presetSubtype="0" fill="hold" grpId="3" nodeType="withEffect">
                                  <p:stCondLst>
                                    <p:cond delay="0"/>
                                  </p:stCondLst>
                                  <p:childTnLst>
                                    <p:set>
                                      <p:cBhvr>
                                        <p:cTn id="111" dur="1" fill="hold">
                                          <p:stCondLst>
                                            <p:cond delay="0"/>
                                          </p:stCondLst>
                                        </p:cTn>
                                        <p:tgtEl>
                                          <p:spTgt spid="34"/>
                                        </p:tgtEl>
                                        <p:attrNameLst>
                                          <p:attrName>style.visibility</p:attrName>
                                        </p:attrNameLst>
                                      </p:cBhvr>
                                      <p:to>
                                        <p:strVal val="hidden"/>
                                      </p:to>
                                    </p:set>
                                  </p:childTnLst>
                                </p:cTn>
                              </p:par>
                            </p:childTnLst>
                          </p:cTn>
                        </p:par>
                        <p:par>
                          <p:cTn id="112" fill="hold">
                            <p:stCondLst>
                              <p:cond delay="12000"/>
                            </p:stCondLst>
                            <p:childTnLst>
                              <p:par>
                                <p:cTn id="113" presetID="21" presetClass="entr" presetSubtype="2" fill="hold" grpId="0"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heel(2)">
                                      <p:cBhvr>
                                        <p:cTn id="115" dur="2000"/>
                                        <p:tgtEl>
                                          <p:spTgt spid="34"/>
                                        </p:tgtEl>
                                      </p:cBhvr>
                                    </p:animEffect>
                                  </p:childTnLst>
                                </p:cTn>
                              </p:par>
                              <p:par>
                                <p:cTn id="116" presetID="37" presetClass="path" presetSubtype="0" accel="50000" decel="50000" fill="hold" grpId="1" nodeType="withEffect">
                                  <p:stCondLst>
                                    <p:cond delay="0"/>
                                  </p:stCondLst>
                                  <p:childTnLst>
                                    <p:animMotion origin="layout" path="M 0.00026 -0.00857 C 0.0056 -0.02292 0.03399 -0.06158 0.0556 -0.07454 C 0.07761 -0.08681 0.10664 -0.08681 0.13047 -0.08218 C 0.15847 -0.06783 0.18581 -0.04098 0.20222 -0.01181 C 0.21888 0.01782 0.23021 0.05046 0.24089 0.09791 C 0.24948 0.16967 0.24518 0.20949 0.23867 0.25462 C 0.23138 0.3 0.21485 0.3324 0.20469 0.353 " pathEditMode="relative" rAng="2700000" ptsTypes="AAAAAAA">
                                      <p:cBhvr>
                                        <p:cTn id="117" dur="2000" fill="hold"/>
                                        <p:tgtEl>
                                          <p:spTgt spid="35"/>
                                        </p:tgtEl>
                                        <p:attrNameLst>
                                          <p:attrName>ppt_x</p:attrName>
                                          <p:attrName>ppt_y</p:attrName>
                                        </p:attrNameLst>
                                      </p:cBhvr>
                                      <p:rCtr x="15273" y="9028"/>
                                    </p:animMotion>
                                  </p:childTnLst>
                                </p:cTn>
                              </p:par>
                              <p:par>
                                <p:cTn id="118" presetID="37" presetClass="path" presetSubtype="0" accel="50000" decel="50000" fill="hold" grpId="1" nodeType="withEffect">
                                  <p:stCondLst>
                                    <p:cond delay="0"/>
                                  </p:stCondLst>
                                  <p:childTnLst>
                                    <p:animMotion origin="layout" path="M -0.00143 -0.00393 C -0.01211 0.01181 -0.03802 0.0507 -0.06003 0.06204 C -0.08268 0.07315 -0.11094 0.072 -0.1349 0.06482 C -0.16185 0.05417 -0.18607 0.02848 -0.20495 -0.00277 C -0.22448 -0.03981 -0.23854 -0.08217 -0.2474 -0.13356 C -0.25183 -0.17615 -0.24831 -0.22754 -0.24141 -0.26597 C -0.23386 -0.30462 -0.21719 -0.34699 -0.20495 -0.3655 " pathEditMode="relative" rAng="2700000" ptsTypes="AAAAAAA">
                                      <p:cBhvr>
                                        <p:cTn id="119" dur="2000" fill="hold"/>
                                        <p:tgtEl>
                                          <p:spTgt spid="36"/>
                                        </p:tgtEl>
                                        <p:attrNameLst>
                                          <p:attrName>ppt_x</p:attrName>
                                          <p:attrName>ppt_y</p:attrName>
                                        </p:attrNameLst>
                                      </p:cBhvr>
                                      <p:rCtr x="-15286" y="-9028"/>
                                    </p:animMotion>
                                  </p:childTnLst>
                                </p:cTn>
                              </p:par>
                            </p:childTnLst>
                          </p:cTn>
                        </p:par>
                        <p:par>
                          <p:cTn id="120" fill="hold">
                            <p:stCondLst>
                              <p:cond delay="14000"/>
                            </p:stCondLst>
                            <p:childTnLst>
                              <p:par>
                                <p:cTn id="121" presetID="10" presetClass="exit" presetSubtype="0" fill="hold" grpId="2" nodeType="afterEffect">
                                  <p:stCondLst>
                                    <p:cond delay="0"/>
                                  </p:stCondLst>
                                  <p:childTnLst>
                                    <p:animEffect transition="out" filter="fade">
                                      <p:cBhvr>
                                        <p:cTn id="122" dur="500"/>
                                        <p:tgtEl>
                                          <p:spTgt spid="35"/>
                                        </p:tgtEl>
                                      </p:cBhvr>
                                    </p:animEffect>
                                    <p:set>
                                      <p:cBhvr>
                                        <p:cTn id="123" dur="1" fill="hold">
                                          <p:stCondLst>
                                            <p:cond delay="499"/>
                                          </p:stCondLst>
                                        </p:cTn>
                                        <p:tgtEl>
                                          <p:spTgt spid="35"/>
                                        </p:tgtEl>
                                        <p:attrNameLst>
                                          <p:attrName>style.visibility</p:attrName>
                                        </p:attrNameLst>
                                      </p:cBhvr>
                                      <p:to>
                                        <p:strVal val="hidden"/>
                                      </p:to>
                                    </p:set>
                                  </p:childTnLst>
                                </p:cTn>
                              </p:par>
                            </p:childTnLst>
                          </p:cTn>
                        </p:par>
                        <p:par>
                          <p:cTn id="124" fill="hold">
                            <p:stCondLst>
                              <p:cond delay="14500"/>
                            </p:stCondLst>
                            <p:childTnLst>
                              <p:par>
                                <p:cTn id="125" presetID="10" presetClass="exit" presetSubtype="0" fill="hold" grpId="2" nodeType="afterEffect">
                                  <p:stCondLst>
                                    <p:cond delay="0"/>
                                  </p:stCondLst>
                                  <p:childTnLst>
                                    <p:animEffect transition="out" filter="fade">
                                      <p:cBhvr>
                                        <p:cTn id="126" dur="500"/>
                                        <p:tgtEl>
                                          <p:spTgt spid="36"/>
                                        </p:tgtEl>
                                      </p:cBhvr>
                                    </p:animEffect>
                                    <p:set>
                                      <p:cBhvr>
                                        <p:cTn id="127" dur="1" fill="hold">
                                          <p:stCondLst>
                                            <p:cond delay="499"/>
                                          </p:stCondLst>
                                        </p:cTn>
                                        <p:tgtEl>
                                          <p:spTgt spid="36"/>
                                        </p:tgtEl>
                                        <p:attrNameLst>
                                          <p:attrName>style.visibility</p:attrName>
                                        </p:attrNameLst>
                                      </p:cBhvr>
                                      <p:to>
                                        <p:strVal val="hidden"/>
                                      </p:to>
                                    </p:set>
                                  </p:childTnLst>
                                </p:cTn>
                              </p:par>
                              <p:par>
                                <p:cTn id="128" presetID="21" presetClass="exit" presetSubtype="1" fill="hold" grpId="2" nodeType="withEffect">
                                  <p:stCondLst>
                                    <p:cond delay="0"/>
                                  </p:stCondLst>
                                  <p:childTnLst>
                                    <p:animEffect transition="out" filter="wheel(1)">
                                      <p:cBhvr>
                                        <p:cTn id="129" dur="1000"/>
                                        <p:tgtEl>
                                          <p:spTgt spid="24"/>
                                        </p:tgtEl>
                                      </p:cBhvr>
                                    </p:animEffect>
                                    <p:set>
                                      <p:cBhvr>
                                        <p:cTn id="130" dur="1" fill="hold">
                                          <p:stCondLst>
                                            <p:cond delay="999"/>
                                          </p:stCondLst>
                                        </p:cTn>
                                        <p:tgtEl>
                                          <p:spTgt spid="24"/>
                                        </p:tgtEl>
                                        <p:attrNameLst>
                                          <p:attrName>style.visibility</p:attrName>
                                        </p:attrNameLst>
                                      </p:cBhvr>
                                      <p:to>
                                        <p:strVal val="hidden"/>
                                      </p:to>
                                    </p:set>
                                  </p:childTnLst>
                                </p:cTn>
                              </p:par>
                              <p:par>
                                <p:cTn id="131" presetID="21" presetClass="exit" presetSubtype="1" fill="hold" grpId="2" nodeType="withEffect">
                                  <p:stCondLst>
                                    <p:cond delay="0"/>
                                  </p:stCondLst>
                                  <p:childTnLst>
                                    <p:animEffect transition="out" filter="wheel(1)">
                                      <p:cBhvr>
                                        <p:cTn id="132" dur="1000"/>
                                        <p:tgtEl>
                                          <p:spTgt spid="21"/>
                                        </p:tgtEl>
                                      </p:cBhvr>
                                    </p:animEffect>
                                    <p:set>
                                      <p:cBhvr>
                                        <p:cTn id="133" dur="1" fill="hold">
                                          <p:stCondLst>
                                            <p:cond delay="999"/>
                                          </p:stCondLst>
                                        </p:cTn>
                                        <p:tgtEl>
                                          <p:spTgt spid="21"/>
                                        </p:tgtEl>
                                        <p:attrNameLst>
                                          <p:attrName>style.visibility</p:attrName>
                                        </p:attrNameLst>
                                      </p:cBhvr>
                                      <p:to>
                                        <p:strVal val="hidden"/>
                                      </p:to>
                                    </p:set>
                                  </p:childTnLst>
                                </p:cTn>
                              </p:par>
                              <p:par>
                                <p:cTn id="134" presetID="22" presetClass="entr" presetSubtype="4" fill="hold" nodeType="withEffect">
                                  <p:stCondLst>
                                    <p:cond delay="0"/>
                                  </p:stCondLst>
                                  <p:childTnLst>
                                    <p:set>
                                      <p:cBhvr>
                                        <p:cTn id="135" dur="1" fill="hold">
                                          <p:stCondLst>
                                            <p:cond delay="0"/>
                                          </p:stCondLst>
                                        </p:cTn>
                                        <p:tgtEl>
                                          <p:spTgt spid="49"/>
                                        </p:tgtEl>
                                        <p:attrNameLst>
                                          <p:attrName>style.visibility</p:attrName>
                                        </p:attrNameLst>
                                      </p:cBhvr>
                                      <p:to>
                                        <p:strVal val="visible"/>
                                      </p:to>
                                    </p:set>
                                    <p:animEffect transition="in" filter="wipe(down)">
                                      <p:cBhvr>
                                        <p:cTn id="136" dur="500"/>
                                        <p:tgtEl>
                                          <p:spTgt spid="49"/>
                                        </p:tgtEl>
                                      </p:cBhvr>
                                    </p:animEffect>
                                  </p:childTnLst>
                                </p:cTn>
                              </p:par>
                              <p:par>
                                <p:cTn id="137" presetID="22" presetClass="entr" presetSubtype="1" fill="hold" nodeType="with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wipe(up)">
                                      <p:cBhvr>
                                        <p:cTn id="139" dur="500"/>
                                        <p:tgtEl>
                                          <p:spTgt spid="55"/>
                                        </p:tgtEl>
                                      </p:cBhvr>
                                    </p:animEffect>
                                  </p:childTnLst>
                                </p:cTn>
                              </p:par>
                              <p:par>
                                <p:cTn id="140" presetID="22" presetClass="entr" presetSubtype="4" fill="hold" nodeType="with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wipe(down)">
                                      <p:cBhvr>
                                        <p:cTn id="142" dur="500"/>
                                        <p:tgtEl>
                                          <p:spTgt spid="52"/>
                                        </p:tgtEl>
                                      </p:cBhvr>
                                    </p:animEffect>
                                  </p:childTnLst>
                                </p:cTn>
                              </p:par>
                            </p:childTnLst>
                          </p:cTn>
                        </p:par>
                        <p:par>
                          <p:cTn id="143" fill="hold">
                            <p:stCondLst>
                              <p:cond delay="15000"/>
                            </p:stCondLst>
                            <p:childTnLst>
                              <p:par>
                                <p:cTn id="144" presetID="8" presetClass="emph" presetSubtype="0" repeatCount="indefinite" fill="hold" nodeType="afterEffect">
                                  <p:stCondLst>
                                    <p:cond delay="0"/>
                                  </p:stCondLst>
                                  <p:endCondLst>
                                    <p:cond evt="onNext" delay="0">
                                      <p:tgtEl>
                                        <p:sldTgt/>
                                      </p:tgtEl>
                                    </p:cond>
                                  </p:endCondLst>
                                  <p:childTnLst>
                                    <p:animRot by="21600000">
                                      <p:cBhvr>
                                        <p:cTn id="145" dur="2000" fill="hold"/>
                                        <p:tgtEl>
                                          <p:spTgt spid="49"/>
                                        </p:tgtEl>
                                        <p:attrNameLst>
                                          <p:attrName>r</p:attrName>
                                        </p:attrNameLst>
                                      </p:cBhvr>
                                    </p:animRot>
                                  </p:childTnLst>
                                </p:cTn>
                              </p:par>
                              <p:par>
                                <p:cTn id="146" presetID="8" presetClass="emph" presetSubtype="0" repeatCount="indefinite" fill="hold" nodeType="withEffect">
                                  <p:stCondLst>
                                    <p:cond delay="0"/>
                                  </p:stCondLst>
                                  <p:endCondLst>
                                    <p:cond evt="onNext" delay="0">
                                      <p:tgtEl>
                                        <p:sldTgt/>
                                      </p:tgtEl>
                                    </p:cond>
                                  </p:endCondLst>
                                  <p:childTnLst>
                                    <p:animRot by="21600000">
                                      <p:cBhvr>
                                        <p:cTn id="147" dur="2000" fill="hold"/>
                                        <p:tgtEl>
                                          <p:spTgt spid="52"/>
                                        </p:tgtEl>
                                        <p:attrNameLst>
                                          <p:attrName>r</p:attrName>
                                        </p:attrNameLst>
                                      </p:cBhvr>
                                    </p:animRot>
                                  </p:childTnLst>
                                </p:cTn>
                              </p:par>
                              <p:par>
                                <p:cTn id="148" presetID="8" presetClass="emph" presetSubtype="0" repeatCount="indefinite" fill="hold" nodeType="withEffect">
                                  <p:stCondLst>
                                    <p:cond delay="0"/>
                                  </p:stCondLst>
                                  <p:endCondLst>
                                    <p:cond evt="onNext" delay="0">
                                      <p:tgtEl>
                                        <p:sldTgt/>
                                      </p:tgtEl>
                                    </p:cond>
                                  </p:endCondLst>
                                  <p:childTnLst>
                                    <p:animRot by="21600000">
                                      <p:cBhvr>
                                        <p:cTn id="149" dur="2000" fill="hold"/>
                                        <p:tgtEl>
                                          <p:spTgt spid="55"/>
                                        </p:tgtEl>
                                        <p:attrNameLst>
                                          <p:attrName>r</p:attrName>
                                        </p:attrNameLst>
                                      </p:cBhvr>
                                    </p:animRot>
                                  </p:childTnLst>
                                </p:cTn>
                              </p:par>
                            </p:childTnLst>
                          </p:cTn>
                        </p:par>
                        <p:par>
                          <p:cTn id="150" fill="hold">
                            <p:stCondLst>
                              <p:cond delay="17000"/>
                            </p:stCondLst>
                            <p:childTnLst>
                              <p:par>
                                <p:cTn id="151" presetID="8" presetClass="entr" presetSubtype="32" fill="hold" grpId="0" nodeType="afterEffect">
                                  <p:stCondLst>
                                    <p:cond delay="0"/>
                                  </p:stCondLst>
                                  <p:childTnLst>
                                    <p:set>
                                      <p:cBhvr>
                                        <p:cTn id="152" dur="1" fill="hold">
                                          <p:stCondLst>
                                            <p:cond delay="0"/>
                                          </p:stCondLst>
                                        </p:cTn>
                                        <p:tgtEl>
                                          <p:spTgt spid="7"/>
                                        </p:tgtEl>
                                        <p:attrNameLst>
                                          <p:attrName>style.visibility</p:attrName>
                                        </p:attrNameLst>
                                      </p:cBhvr>
                                      <p:to>
                                        <p:strVal val="visible"/>
                                      </p:to>
                                    </p:set>
                                    <p:animEffect transition="in" filter="diamond(out)">
                                      <p:cBhvr>
                                        <p:cTn id="153" dur="2000"/>
                                        <p:tgtEl>
                                          <p:spTgt spid="7"/>
                                        </p:tgtEl>
                                      </p:cBhvr>
                                    </p:animEffect>
                                  </p:childTnLst>
                                </p:cTn>
                              </p:par>
                            </p:childTnLst>
                          </p:cTn>
                        </p:par>
                        <p:par>
                          <p:cTn id="154" fill="hold">
                            <p:stCondLst>
                              <p:cond delay="19000"/>
                            </p:stCondLst>
                            <p:childTnLst>
                              <p:par>
                                <p:cTn id="155" presetID="14" presetClass="entr" presetSubtype="10" fill="hold" nodeType="after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randombar(horizontal)">
                                      <p:cBhvr>
                                        <p:cTn id="157" dur="500"/>
                                        <p:tgtEl>
                                          <p:spTgt spid="40"/>
                                        </p:tgtEl>
                                      </p:cBhvr>
                                    </p:animEffect>
                                  </p:childTnLst>
                                </p:cTn>
                              </p:par>
                            </p:childTnLst>
                          </p:cTn>
                        </p:par>
                        <p:par>
                          <p:cTn id="158" fill="hold">
                            <p:stCondLst>
                              <p:cond delay="19500"/>
                            </p:stCondLst>
                            <p:childTnLst>
                              <p:par>
                                <p:cTn id="159" presetID="22" presetClass="entr" presetSubtype="8" fill="hold" grpId="0" nodeType="afterEffect">
                                  <p:stCondLst>
                                    <p:cond delay="0"/>
                                  </p:stCondLst>
                                  <p:childTnLst>
                                    <p:set>
                                      <p:cBhvr>
                                        <p:cTn id="160" dur="1" fill="hold">
                                          <p:stCondLst>
                                            <p:cond delay="0"/>
                                          </p:stCondLst>
                                        </p:cTn>
                                        <p:tgtEl>
                                          <p:spTgt spid="39"/>
                                        </p:tgtEl>
                                        <p:attrNameLst>
                                          <p:attrName>style.visibility</p:attrName>
                                        </p:attrNameLst>
                                      </p:cBhvr>
                                      <p:to>
                                        <p:strVal val="visible"/>
                                      </p:to>
                                    </p:set>
                                    <p:animEffect transition="in" filter="wipe(left)">
                                      <p:cBhvr>
                                        <p:cTn id="16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7" grpId="0" animBg="1"/>
      <p:bldP spid="11" grpId="0" animBg="1"/>
      <p:bldP spid="11" grpId="1" animBg="1"/>
      <p:bldP spid="11" grpId="2" animBg="1"/>
      <p:bldP spid="11" grpId="3" animBg="1"/>
      <p:bldP spid="17" grpId="0" animBg="1"/>
      <p:bldP spid="17" grpId="1" animBg="1"/>
      <p:bldP spid="17" grpId="2" animBg="1"/>
      <p:bldP spid="18" grpId="0" animBg="1"/>
      <p:bldP spid="18" grpId="1" animBg="1"/>
      <p:bldP spid="18" grpId="2" animBg="1"/>
      <p:bldP spid="18" grpId="3" animBg="1"/>
      <p:bldP spid="21" grpId="0" animBg="1"/>
      <p:bldP spid="21" grpId="1" animBg="1"/>
      <p:bldP spid="21" grpId="2" animBg="1"/>
      <p:bldP spid="24" grpId="0" animBg="1"/>
      <p:bldP spid="24" grpId="1" animBg="1"/>
      <p:bldP spid="24" grpId="2" animBg="1"/>
      <p:bldP spid="32" grpId="0" animBg="1"/>
      <p:bldP spid="32" grpId="1" animBg="1"/>
      <p:bldP spid="32" grpId="2" animBg="1"/>
      <p:bldP spid="33" grpId="0" animBg="1"/>
      <p:bldP spid="33" grpId="1" animBg="1"/>
      <p:bldP spid="33" grpId="2" animBg="1"/>
      <p:bldP spid="34" grpId="0" animBg="1"/>
      <p:bldP spid="34" grpId="1" animBg="1"/>
      <p:bldP spid="34" grpId="2" animBg="1"/>
      <p:bldP spid="34" grpId="3" animBg="1"/>
      <p:bldP spid="35" grpId="0" animBg="1"/>
      <p:bldP spid="35" grpId="1" animBg="1"/>
      <p:bldP spid="35" grpId="2" animBg="1"/>
      <p:bldP spid="36" grpId="0" animBg="1"/>
      <p:bldP spid="36" grpId="1" animBg="1"/>
      <p:bldP spid="36" grpId="2" animBg="1"/>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321333" y="447886"/>
            <a:ext cx="1137810" cy="113781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1000887" y="869720"/>
            <a:ext cx="916512" cy="916512"/>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1557852" y="1270176"/>
            <a:ext cx="536550" cy="53655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descr="医疗机构执业许可证（副本）"/>
          <p:cNvPicPr>
            <a:picLocks noChangeAspect="1"/>
          </p:cNvPicPr>
          <p:nvPr/>
        </p:nvPicPr>
        <p:blipFill>
          <a:blip r:embed="rId2"/>
          <a:stretch>
            <a:fillRect/>
          </a:stretch>
        </p:blipFill>
        <p:spPr>
          <a:xfrm>
            <a:off x="3975100" y="3810"/>
            <a:ext cx="8451215" cy="6916420"/>
          </a:xfrm>
          <a:prstGeom prst="rect">
            <a:avLst/>
          </a:prstGeom>
        </p:spPr>
      </p:pic>
      <p:sp>
        <p:nvSpPr>
          <p:cNvPr id="3" name="文本框 2"/>
          <p:cNvSpPr txBox="1"/>
          <p:nvPr/>
        </p:nvSpPr>
        <p:spPr>
          <a:xfrm>
            <a:off x="415290" y="2098040"/>
            <a:ext cx="3109595" cy="1476375"/>
          </a:xfrm>
          <a:prstGeom prst="rect">
            <a:avLst/>
          </a:prstGeom>
          <a:noFill/>
        </p:spPr>
        <p:txBody>
          <a:bodyPr wrap="square" rtlCol="0">
            <a:spAutoFit/>
          </a:bodyPr>
          <a:p>
            <a:r>
              <a:rPr lang="zh-CN" altLang="en-US">
                <a:sym typeface="+mn-ea"/>
              </a:rPr>
              <a:t>医疗机构执业许可证副本复印件加盖医疗机构名称公章</a:t>
            </a:r>
            <a:endParaRPr lang="zh-CN" altLang="en-US">
              <a:sym typeface="+mn-ea"/>
            </a:endParaRPr>
          </a:p>
          <a:p>
            <a:r>
              <a:rPr lang="zh-CN" altLang="en-US">
                <a:solidFill>
                  <a:srgbClr val="FF0000"/>
                </a:solidFill>
                <a:effectLst>
                  <a:outerShdw blurRad="38100" dist="25400" dir="5400000" algn="ctr" rotWithShape="0">
                    <a:srgbClr val="6E747A">
                      <a:alpha val="43000"/>
                    </a:srgbClr>
                  </a:outerShdw>
                </a:effectLst>
                <a:sym typeface="+mn-ea"/>
              </a:rPr>
              <a:t>注：公章名称必须与医疗机构名称一致。</a:t>
            </a:r>
            <a:endParaRPr lang="zh-CN" altLang="en-US">
              <a:solidFill>
                <a:srgbClr val="FF0000"/>
              </a:solidFill>
              <a:effectLst>
                <a:outerShdw blurRad="38100" dist="25400" dir="5400000" algn="ctr" rotWithShape="0">
                  <a:srgbClr val="6E747A">
                    <a:alpha val="43000"/>
                  </a:srgbClr>
                </a:outerShdw>
              </a:effectLst>
            </a:endParaRPr>
          </a:p>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500"/>
                                        <p:tgtEl>
                                          <p:spTgt spid="9"/>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out)">
                                      <p:cBhvr>
                                        <p:cTn id="11" dur="500"/>
                                        <p:tgtEl>
                                          <p:spTgt spid="10"/>
                                        </p:tgtEl>
                                      </p:cBhvr>
                                    </p:animEffect>
                                  </p:childTnLst>
                                </p:cTn>
                              </p:par>
                            </p:childTnLst>
                          </p:cTn>
                        </p:par>
                        <p:par>
                          <p:cTn id="12" fill="hold">
                            <p:stCondLst>
                              <p:cond delay="1000"/>
                            </p:stCondLst>
                            <p:childTnLst>
                              <p:par>
                                <p:cTn id="13" presetID="8" presetClass="entr" presetSubtype="3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ou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321333" y="447886"/>
            <a:ext cx="1137810" cy="113781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1000887" y="869720"/>
            <a:ext cx="916512" cy="916512"/>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1557852" y="1270176"/>
            <a:ext cx="536550" cy="53655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descr="医师执业证书"/>
          <p:cNvPicPr>
            <a:picLocks noChangeAspect="1"/>
          </p:cNvPicPr>
          <p:nvPr/>
        </p:nvPicPr>
        <p:blipFill>
          <a:blip r:embed="rId2"/>
          <a:stretch>
            <a:fillRect/>
          </a:stretch>
        </p:blipFill>
        <p:spPr>
          <a:xfrm>
            <a:off x="3191510" y="-4445"/>
            <a:ext cx="4717415" cy="6800215"/>
          </a:xfrm>
          <a:prstGeom prst="rect">
            <a:avLst/>
          </a:prstGeom>
        </p:spPr>
      </p:pic>
      <p:pic>
        <p:nvPicPr>
          <p:cNvPr id="13" name="图片 12" descr="医师执业证变更记录"/>
          <p:cNvPicPr>
            <a:picLocks noChangeAspect="1"/>
          </p:cNvPicPr>
          <p:nvPr/>
        </p:nvPicPr>
        <p:blipFill>
          <a:blip r:embed="rId3"/>
          <a:stretch>
            <a:fillRect/>
          </a:stretch>
        </p:blipFill>
        <p:spPr>
          <a:xfrm>
            <a:off x="7908925" y="-3810"/>
            <a:ext cx="4349115" cy="6799580"/>
          </a:xfrm>
          <a:prstGeom prst="rect">
            <a:avLst/>
          </a:prstGeom>
        </p:spPr>
      </p:pic>
      <p:sp>
        <p:nvSpPr>
          <p:cNvPr id="17" name="文本框 16"/>
          <p:cNvSpPr txBox="1"/>
          <p:nvPr/>
        </p:nvSpPr>
        <p:spPr>
          <a:xfrm>
            <a:off x="-10160" y="2008505"/>
            <a:ext cx="2703195" cy="1476375"/>
          </a:xfrm>
          <a:prstGeom prst="rect">
            <a:avLst/>
          </a:prstGeom>
          <a:noFill/>
        </p:spPr>
        <p:txBody>
          <a:bodyPr wrap="square" rtlCol="0">
            <a:spAutoFit/>
            <a:scene3d>
              <a:camera prst="orthographicFront"/>
              <a:lightRig rig="threePt" dir="t"/>
            </a:scene3d>
          </a:bodyPr>
          <a:p>
            <a:r>
              <a:rPr lang="zh-CN" altLang="en-US">
                <a:sym typeface="+mn-ea"/>
              </a:rPr>
              <a:t>医师执业证书需上传</a:t>
            </a:r>
            <a:r>
              <a:rPr lang="en-US" altLang="zh-CN">
                <a:sym typeface="+mn-ea"/>
              </a:rPr>
              <a:t>“</a:t>
            </a:r>
            <a:r>
              <a:rPr lang="zh-CN" altLang="en-US">
                <a:sym typeface="+mn-ea"/>
              </a:rPr>
              <a:t>中华人民共和国卫生部</a:t>
            </a:r>
            <a:r>
              <a:rPr lang="en-US" altLang="zh-CN">
                <a:sym typeface="+mn-ea"/>
              </a:rPr>
              <a:t>”</a:t>
            </a:r>
            <a:r>
              <a:rPr lang="zh-CN" altLang="en-US">
                <a:sym typeface="+mn-ea"/>
              </a:rPr>
              <a:t>公印面，持有执业证书本人基本信息面，如有：变更记录则继续增加。</a:t>
            </a:r>
            <a:endParaRPr lang="zh-CN" altLang="en-US">
              <a:solidFill>
                <a:schemeClr val="tx1"/>
              </a:solidFill>
              <a:effectLst>
                <a:outerShdw blurRad="38100" dist="19050" dir="2700000" algn="tl" rotWithShape="0">
                  <a:schemeClr val="dk1">
                    <a:alpha val="40000"/>
                  </a:schemeClr>
                </a:outerShdw>
              </a:effectLst>
            </a:endParaRPr>
          </a:p>
        </p:txBody>
      </p:sp>
      <p:cxnSp>
        <p:nvCxnSpPr>
          <p:cNvPr id="4" name="直接连接符 3"/>
          <p:cNvCxnSpPr/>
          <p:nvPr/>
        </p:nvCxnSpPr>
        <p:spPr>
          <a:xfrm flipV="1">
            <a:off x="5954395" y="1809115"/>
            <a:ext cx="1256665" cy="889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500"/>
                                        <p:tgtEl>
                                          <p:spTgt spid="9"/>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out)">
                                      <p:cBhvr>
                                        <p:cTn id="11" dur="500"/>
                                        <p:tgtEl>
                                          <p:spTgt spid="10"/>
                                        </p:tgtEl>
                                      </p:cBhvr>
                                    </p:animEffect>
                                  </p:childTnLst>
                                </p:cTn>
                              </p:par>
                            </p:childTnLst>
                          </p:cTn>
                        </p:par>
                        <p:par>
                          <p:cTn id="12" fill="hold">
                            <p:stCondLst>
                              <p:cond delay="1000"/>
                            </p:stCondLst>
                            <p:childTnLst>
                              <p:par>
                                <p:cTn id="13" presetID="8" presetClass="entr" presetSubtype="3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ou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321333" y="447886"/>
            <a:ext cx="1137810" cy="113781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1000887" y="869720"/>
            <a:ext cx="916512" cy="916512"/>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1557852" y="1270176"/>
            <a:ext cx="536550" cy="53655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descr="医师资格证书"/>
          <p:cNvPicPr>
            <a:picLocks noChangeAspect="1"/>
          </p:cNvPicPr>
          <p:nvPr/>
        </p:nvPicPr>
        <p:blipFill>
          <a:blip r:embed="rId2"/>
          <a:stretch>
            <a:fillRect/>
          </a:stretch>
        </p:blipFill>
        <p:spPr>
          <a:xfrm>
            <a:off x="6553200" y="-14605"/>
            <a:ext cx="5558790" cy="6886575"/>
          </a:xfrm>
          <a:prstGeom prst="rect">
            <a:avLst/>
          </a:prstGeom>
        </p:spPr>
      </p:pic>
      <p:sp>
        <p:nvSpPr>
          <p:cNvPr id="4" name="文本框 3"/>
          <p:cNvSpPr txBox="1"/>
          <p:nvPr/>
        </p:nvSpPr>
        <p:spPr>
          <a:xfrm>
            <a:off x="1161415" y="2131695"/>
            <a:ext cx="4933315" cy="645160"/>
          </a:xfrm>
          <a:prstGeom prst="rect">
            <a:avLst/>
          </a:prstGeom>
          <a:noFill/>
        </p:spPr>
        <p:txBody>
          <a:bodyPr wrap="square" rtlCol="0">
            <a:spAutoFit/>
          </a:bodyPr>
          <a:p>
            <a:r>
              <a:rPr lang="zh-CN" altLang="en-US">
                <a:sym typeface="+mn-ea"/>
              </a:rPr>
              <a:t>医师资格证书需上传带</a:t>
            </a:r>
            <a:r>
              <a:rPr lang="en-US" altLang="zh-CN">
                <a:sym typeface="+mn-ea"/>
              </a:rPr>
              <a:t>“</a:t>
            </a:r>
            <a:r>
              <a:rPr lang="zh-CN" altLang="en-US">
                <a:sym typeface="+mn-ea"/>
              </a:rPr>
              <a:t>中华人民共和国卫生部</a:t>
            </a:r>
            <a:r>
              <a:rPr lang="en-US" altLang="zh-CN">
                <a:sym typeface="+mn-ea"/>
              </a:rPr>
              <a:t>”</a:t>
            </a:r>
            <a:r>
              <a:rPr lang="zh-CN" altLang="en-US">
                <a:sym typeface="+mn-ea"/>
              </a:rPr>
              <a:t>公印面，持有资格证书本人基本信息面。</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500"/>
                                        <p:tgtEl>
                                          <p:spTgt spid="9"/>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out)">
                                      <p:cBhvr>
                                        <p:cTn id="11" dur="500"/>
                                        <p:tgtEl>
                                          <p:spTgt spid="10"/>
                                        </p:tgtEl>
                                      </p:cBhvr>
                                    </p:animEffect>
                                  </p:childTnLst>
                                </p:cTn>
                              </p:par>
                            </p:childTnLst>
                          </p:cTn>
                        </p:par>
                        <p:par>
                          <p:cTn id="12" fill="hold">
                            <p:stCondLst>
                              <p:cond delay="1000"/>
                            </p:stCondLst>
                            <p:childTnLst>
                              <p:par>
                                <p:cTn id="13" presetID="8" presetClass="entr" presetSubtype="3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ou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 name="椭圆 8"/>
          <p:cNvSpPr/>
          <p:nvPr/>
        </p:nvSpPr>
        <p:spPr>
          <a:xfrm>
            <a:off x="321333" y="447886"/>
            <a:ext cx="1137810" cy="113781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1000887" y="869720"/>
            <a:ext cx="916512" cy="916512"/>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1557852" y="1270176"/>
            <a:ext cx="536550" cy="53655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descr="身份证复印件"/>
          <p:cNvPicPr>
            <a:picLocks noChangeAspect="1"/>
          </p:cNvPicPr>
          <p:nvPr/>
        </p:nvPicPr>
        <p:blipFill>
          <a:blip r:embed="rId3"/>
          <a:stretch>
            <a:fillRect/>
          </a:stretch>
        </p:blipFill>
        <p:spPr>
          <a:xfrm>
            <a:off x="2160270" y="571500"/>
            <a:ext cx="4357370" cy="5626100"/>
          </a:xfrm>
          <a:prstGeom prst="rect">
            <a:avLst/>
          </a:prstGeom>
        </p:spPr>
      </p:pic>
      <p:pic>
        <p:nvPicPr>
          <p:cNvPr id="4" name="图片 3" descr="1640593061(1)"/>
          <p:cNvPicPr>
            <a:picLocks noChangeAspect="1"/>
          </p:cNvPicPr>
          <p:nvPr/>
        </p:nvPicPr>
        <p:blipFill>
          <a:blip r:embed="rId4"/>
          <a:stretch>
            <a:fillRect/>
          </a:stretch>
        </p:blipFill>
        <p:spPr>
          <a:xfrm>
            <a:off x="6517640" y="571500"/>
            <a:ext cx="5715000" cy="1933575"/>
          </a:xfrm>
          <a:prstGeom prst="rect">
            <a:avLst/>
          </a:prstGeom>
        </p:spPr>
      </p:pic>
      <p:sp>
        <p:nvSpPr>
          <p:cNvPr id="7" name="文本框 6"/>
          <p:cNvSpPr txBox="1"/>
          <p:nvPr/>
        </p:nvSpPr>
        <p:spPr>
          <a:xfrm>
            <a:off x="8890" y="3383915"/>
            <a:ext cx="1908810" cy="1753235"/>
          </a:xfrm>
          <a:prstGeom prst="rect">
            <a:avLst/>
          </a:prstGeom>
          <a:noFill/>
        </p:spPr>
        <p:txBody>
          <a:bodyPr wrap="square" rtlCol="0">
            <a:spAutoFit/>
          </a:bodyPr>
          <a:p>
            <a:r>
              <a:rPr lang="zh-CN" altLang="en-US"/>
              <a:t>身份证上传材料需为：身份证正面，身份证背面及本人手持身份证正面共三张照片。</a:t>
            </a:r>
            <a:endParaRPr lang="zh-CN" altLang="en-US"/>
          </a:p>
        </p:txBody>
      </p:sp>
      <p:pic>
        <p:nvPicPr>
          <p:cNvPr id="8" name="图片 7" descr="1237"/>
          <p:cNvPicPr>
            <a:picLocks noChangeAspect="1"/>
          </p:cNvPicPr>
          <p:nvPr/>
        </p:nvPicPr>
        <p:blipFill>
          <a:blip r:embed="rId5"/>
          <a:stretch>
            <a:fillRect/>
          </a:stretch>
        </p:blipFill>
        <p:spPr>
          <a:xfrm>
            <a:off x="6807200" y="2655570"/>
            <a:ext cx="4739640" cy="35610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500"/>
                                        <p:tgtEl>
                                          <p:spTgt spid="9"/>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out)">
                                      <p:cBhvr>
                                        <p:cTn id="11" dur="500"/>
                                        <p:tgtEl>
                                          <p:spTgt spid="10"/>
                                        </p:tgtEl>
                                      </p:cBhvr>
                                    </p:animEffect>
                                  </p:childTnLst>
                                </p:cTn>
                              </p:par>
                            </p:childTnLst>
                          </p:cTn>
                        </p:par>
                        <p:par>
                          <p:cTn id="12" fill="hold">
                            <p:stCondLst>
                              <p:cond delay="1000"/>
                            </p:stCondLst>
                            <p:childTnLst>
                              <p:par>
                                <p:cTn id="13" presetID="8" presetClass="entr" presetSubtype="3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ou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 name="椭圆 8"/>
          <p:cNvSpPr/>
          <p:nvPr/>
        </p:nvSpPr>
        <p:spPr>
          <a:xfrm>
            <a:off x="321333" y="447886"/>
            <a:ext cx="1137810" cy="113781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1000887" y="869720"/>
            <a:ext cx="916512" cy="916512"/>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1557852" y="1270176"/>
            <a:ext cx="536550" cy="53655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8890" y="3383915"/>
            <a:ext cx="1908810" cy="2306955"/>
          </a:xfrm>
          <a:prstGeom prst="rect">
            <a:avLst/>
          </a:prstGeom>
          <a:noFill/>
        </p:spPr>
        <p:txBody>
          <a:bodyPr wrap="square" rtlCol="0">
            <a:spAutoFit/>
          </a:bodyPr>
          <a:p>
            <a:r>
              <a:rPr lang="zh-CN" altLang="en-US"/>
              <a:t>学历认证报告需同时上传教育部学籍在线验证报告和教育部学历证书电子注册备案表。</a:t>
            </a:r>
            <a:r>
              <a:rPr lang="zh-CN" altLang="en-US">
                <a:solidFill>
                  <a:schemeClr val="accent1"/>
                </a:solidFill>
                <a:effectLst>
                  <a:outerShdw blurRad="38100" dist="25400" dir="5400000" algn="ctr" rotWithShape="0">
                    <a:srgbClr val="6E747A">
                      <a:alpha val="43000"/>
                    </a:srgbClr>
                  </a:outerShdw>
                </a:effectLst>
              </a:rPr>
              <a:t>注：在线验证有限时间延长到</a:t>
            </a:r>
            <a:r>
              <a:rPr lang="en-US" altLang="zh-CN">
                <a:solidFill>
                  <a:schemeClr val="accent1"/>
                </a:solidFill>
                <a:effectLst>
                  <a:outerShdw blurRad="38100" dist="25400" dir="5400000" algn="ctr" rotWithShape="0">
                    <a:srgbClr val="6E747A">
                      <a:alpha val="43000"/>
                    </a:srgbClr>
                  </a:outerShdw>
                </a:effectLst>
              </a:rPr>
              <a:t>6</a:t>
            </a:r>
            <a:r>
              <a:rPr lang="zh-CN" altLang="en-US">
                <a:solidFill>
                  <a:schemeClr val="accent1"/>
                </a:solidFill>
                <a:effectLst>
                  <a:outerShdw blurRad="38100" dist="25400" dir="5400000" algn="ctr" rotWithShape="0">
                    <a:srgbClr val="6E747A">
                      <a:alpha val="43000"/>
                    </a:srgbClr>
                  </a:outerShdw>
                </a:effectLst>
              </a:rPr>
              <a:t>个月。</a:t>
            </a:r>
            <a:endParaRPr lang="zh-CN" altLang="en-US">
              <a:solidFill>
                <a:schemeClr val="accent1"/>
              </a:solidFill>
              <a:effectLst>
                <a:outerShdw blurRad="38100" dist="25400" dir="5400000" algn="ctr" rotWithShape="0">
                  <a:srgbClr val="6E747A">
                    <a:alpha val="43000"/>
                  </a:srgbClr>
                </a:outerShdw>
              </a:effectLst>
            </a:endParaRPr>
          </a:p>
        </p:txBody>
      </p:sp>
      <p:pic>
        <p:nvPicPr>
          <p:cNvPr id="5" name="图片 4" descr="1485746dbcbfeb7de7ea623362f8c3d"/>
          <p:cNvPicPr>
            <a:picLocks noChangeAspect="1"/>
          </p:cNvPicPr>
          <p:nvPr/>
        </p:nvPicPr>
        <p:blipFill>
          <a:blip r:embed="rId3"/>
          <a:stretch>
            <a:fillRect/>
          </a:stretch>
        </p:blipFill>
        <p:spPr>
          <a:xfrm>
            <a:off x="2533650" y="31750"/>
            <a:ext cx="4897120" cy="6529705"/>
          </a:xfrm>
          <a:prstGeom prst="rect">
            <a:avLst/>
          </a:prstGeom>
        </p:spPr>
      </p:pic>
      <p:pic>
        <p:nvPicPr>
          <p:cNvPr id="6" name="图片 5" descr="b73cca2e5f67c69fa15685afa3945ed"/>
          <p:cNvPicPr>
            <a:picLocks noChangeAspect="1"/>
          </p:cNvPicPr>
          <p:nvPr/>
        </p:nvPicPr>
        <p:blipFill>
          <a:blip r:embed="rId4"/>
          <a:stretch>
            <a:fillRect/>
          </a:stretch>
        </p:blipFill>
        <p:spPr>
          <a:xfrm>
            <a:off x="7430770" y="31750"/>
            <a:ext cx="4863465" cy="65297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500"/>
                                        <p:tgtEl>
                                          <p:spTgt spid="9"/>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out)">
                                      <p:cBhvr>
                                        <p:cTn id="11" dur="500"/>
                                        <p:tgtEl>
                                          <p:spTgt spid="10"/>
                                        </p:tgtEl>
                                      </p:cBhvr>
                                    </p:animEffect>
                                  </p:childTnLst>
                                </p:cTn>
                              </p:par>
                            </p:childTnLst>
                          </p:cTn>
                        </p:par>
                        <p:par>
                          <p:cTn id="12" fill="hold">
                            <p:stCondLst>
                              <p:cond delay="1000"/>
                            </p:stCondLst>
                            <p:childTnLst>
                              <p:par>
                                <p:cTn id="13" presetID="8" presetClass="entr" presetSubtype="3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ou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9" name="椭圆 8"/>
          <p:cNvSpPr/>
          <p:nvPr/>
        </p:nvSpPr>
        <p:spPr>
          <a:xfrm>
            <a:off x="321333" y="447886"/>
            <a:ext cx="1137810" cy="113781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1000887" y="869720"/>
            <a:ext cx="916512" cy="916512"/>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1557852" y="1270176"/>
            <a:ext cx="536550" cy="53655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64135" y="3364865"/>
            <a:ext cx="1908810" cy="3138170"/>
          </a:xfrm>
          <a:prstGeom prst="rect">
            <a:avLst/>
          </a:prstGeom>
          <a:noFill/>
        </p:spPr>
        <p:txBody>
          <a:bodyPr wrap="square" rtlCol="0">
            <a:spAutoFit/>
          </a:bodyPr>
          <a:p>
            <a:r>
              <a:rPr lang="zh-CN" altLang="en-US">
                <a:solidFill>
                  <a:schemeClr val="tx1"/>
                </a:solidFill>
                <a:effectLst>
                  <a:outerShdw blurRad="38100" dist="19050" dir="2700000" algn="tl" rotWithShape="0">
                    <a:schemeClr val="dk1">
                      <a:alpha val="40000"/>
                    </a:schemeClr>
                  </a:outerShdw>
                </a:effectLst>
              </a:rPr>
              <a:t>带教老师医师执业证书号码：为医师执业证书</a:t>
            </a:r>
            <a:r>
              <a:rPr lang="en-US" altLang="zh-CN">
                <a:solidFill>
                  <a:schemeClr val="accent1"/>
                </a:solidFill>
                <a:effectLst>
                  <a:outerShdw blurRad="38100" dist="25400" dir="5400000" algn="ctr" rotWithShape="0">
                    <a:srgbClr val="6E747A">
                      <a:alpha val="43000"/>
                    </a:srgbClr>
                  </a:outerShdw>
                </a:effectLst>
              </a:rPr>
              <a:t>“</a:t>
            </a:r>
            <a:r>
              <a:rPr lang="zh-CN" altLang="en-US">
                <a:solidFill>
                  <a:schemeClr val="accent1"/>
                </a:solidFill>
                <a:effectLst>
                  <a:outerShdw blurRad="38100" dist="25400" dir="5400000" algn="ctr" rotWithShape="0">
                    <a:srgbClr val="6E747A">
                      <a:alpha val="43000"/>
                    </a:srgbClr>
                  </a:outerShdw>
                </a:effectLst>
              </a:rPr>
              <a:t>编码</a:t>
            </a:r>
            <a:r>
              <a:rPr lang="en-US" altLang="zh-CN">
                <a:solidFill>
                  <a:schemeClr val="accent1"/>
                </a:solidFill>
                <a:effectLst>
                  <a:outerShdw blurRad="38100" dist="25400" dir="5400000" algn="ctr" rotWithShape="0">
                    <a:srgbClr val="6E747A">
                      <a:alpha val="43000"/>
                    </a:srgbClr>
                  </a:outerShdw>
                </a:effectLst>
              </a:rPr>
              <a:t>”</a:t>
            </a:r>
            <a:r>
              <a:rPr lang="zh-CN" altLang="en-US">
                <a:solidFill>
                  <a:schemeClr val="accent1"/>
                </a:solidFill>
                <a:effectLst>
                  <a:outerShdw blurRad="38100" dist="25400" dir="5400000" algn="ctr" rotWithShape="0">
                    <a:srgbClr val="6E747A">
                      <a:alpha val="43000"/>
                    </a:srgbClr>
                  </a:outerShdw>
                </a:effectLst>
              </a:rPr>
              <a:t>，</a:t>
            </a:r>
            <a:r>
              <a:rPr lang="zh-CN" altLang="en-US">
                <a:solidFill>
                  <a:schemeClr val="tx1"/>
                </a:solidFill>
                <a:effectLst>
                  <a:outerShdw blurRad="38100" dist="19050" dir="2700000" algn="tl" rotWithShape="0">
                    <a:schemeClr val="dk1">
                      <a:alpha val="40000"/>
                    </a:schemeClr>
                  </a:outerShdw>
                </a:effectLst>
              </a:rPr>
              <a:t>执业助理医师资格证书编号为：</a:t>
            </a:r>
            <a:r>
              <a:rPr lang="zh-CN" altLang="en-US">
                <a:solidFill>
                  <a:schemeClr val="accent1"/>
                </a:solidFill>
                <a:effectLst>
                  <a:outerShdw blurRad="38100" dist="25400" dir="5400000" algn="ctr" rotWithShape="0">
                    <a:srgbClr val="6E747A">
                      <a:alpha val="43000"/>
                    </a:srgbClr>
                  </a:outerShdw>
                </a:effectLst>
              </a:rPr>
              <a:t>资格证书</a:t>
            </a:r>
            <a:r>
              <a:rPr lang="en-US" altLang="zh-CN">
                <a:solidFill>
                  <a:schemeClr val="accent1"/>
                </a:solidFill>
                <a:effectLst>
                  <a:outerShdw blurRad="38100" dist="25400" dir="5400000" algn="ctr" rotWithShape="0">
                    <a:srgbClr val="6E747A">
                      <a:alpha val="43000"/>
                    </a:srgbClr>
                  </a:outerShdw>
                </a:effectLst>
              </a:rPr>
              <a:t>“</a:t>
            </a:r>
            <a:r>
              <a:rPr lang="zh-CN" altLang="en-US">
                <a:solidFill>
                  <a:schemeClr val="accent1"/>
                </a:solidFill>
                <a:effectLst>
                  <a:outerShdw blurRad="38100" dist="25400" dir="5400000" algn="ctr" rotWithShape="0">
                    <a:srgbClr val="6E747A">
                      <a:alpha val="43000"/>
                    </a:srgbClr>
                  </a:outerShdw>
                </a:effectLst>
              </a:rPr>
              <a:t>证书编码</a:t>
            </a:r>
            <a:r>
              <a:rPr lang="en-US" altLang="zh-CN">
                <a:solidFill>
                  <a:schemeClr val="accent1"/>
                </a:solidFill>
                <a:effectLst>
                  <a:outerShdw blurRad="38100" dist="25400" dir="5400000" algn="ctr" rotWithShape="0">
                    <a:srgbClr val="6E747A">
                      <a:alpha val="43000"/>
                    </a:srgbClr>
                  </a:outerShdw>
                </a:effectLst>
              </a:rPr>
              <a:t>”</a:t>
            </a:r>
            <a:r>
              <a:rPr lang="zh-CN" altLang="en-US">
                <a:solidFill>
                  <a:schemeClr val="accent1"/>
                </a:solidFill>
                <a:effectLst>
                  <a:outerShdw blurRad="38100" dist="25400" dir="5400000" algn="ctr" rotWithShape="0">
                    <a:srgbClr val="6E747A">
                      <a:alpha val="43000"/>
                    </a:srgbClr>
                  </a:outerShdw>
                </a:effectLst>
              </a:rPr>
              <a:t>，</a:t>
            </a:r>
            <a:r>
              <a:rPr lang="zh-CN" altLang="en-US">
                <a:solidFill>
                  <a:schemeClr val="tx1"/>
                </a:solidFill>
                <a:effectLst>
                  <a:outerShdw blurRad="38100" dist="19050" dir="2700000" algn="tl" rotWithShape="0">
                    <a:schemeClr val="dk1">
                      <a:alpha val="40000"/>
                    </a:schemeClr>
                  </a:outerShdw>
                </a:effectLst>
              </a:rPr>
              <a:t>执业医师助理执业证书编号为：</a:t>
            </a:r>
            <a:r>
              <a:rPr lang="zh-CN" altLang="en-US">
                <a:solidFill>
                  <a:schemeClr val="accent1"/>
                </a:solidFill>
                <a:effectLst>
                  <a:outerShdw blurRad="38100" dist="25400" dir="5400000" algn="ctr" rotWithShape="0">
                    <a:srgbClr val="6E747A">
                      <a:alpha val="43000"/>
                    </a:srgbClr>
                  </a:outerShdw>
                </a:effectLst>
              </a:rPr>
              <a:t>执业证书</a:t>
            </a:r>
            <a:r>
              <a:rPr lang="en-US" altLang="zh-CN">
                <a:solidFill>
                  <a:schemeClr val="accent1"/>
                </a:solidFill>
                <a:effectLst>
                  <a:outerShdw blurRad="38100" dist="25400" dir="5400000" algn="ctr" rotWithShape="0">
                    <a:srgbClr val="6E747A">
                      <a:alpha val="43000"/>
                    </a:srgbClr>
                  </a:outerShdw>
                </a:effectLst>
              </a:rPr>
              <a:t>“</a:t>
            </a:r>
            <a:r>
              <a:rPr lang="zh-CN" altLang="en-US">
                <a:solidFill>
                  <a:schemeClr val="accent1"/>
                </a:solidFill>
                <a:effectLst>
                  <a:outerShdw blurRad="38100" dist="25400" dir="5400000" algn="ctr" rotWithShape="0">
                    <a:srgbClr val="6E747A">
                      <a:alpha val="43000"/>
                    </a:srgbClr>
                  </a:outerShdw>
                </a:effectLst>
              </a:rPr>
              <a:t>编码</a:t>
            </a:r>
            <a:r>
              <a:rPr lang="en-US" altLang="zh-CN">
                <a:solidFill>
                  <a:schemeClr val="accent1"/>
                </a:solidFill>
                <a:effectLst>
                  <a:outerShdw blurRad="38100" dist="25400" dir="5400000" algn="ctr" rotWithShape="0">
                    <a:srgbClr val="6E747A">
                      <a:alpha val="43000"/>
                    </a:srgbClr>
                  </a:outerShdw>
                </a:effectLst>
              </a:rPr>
              <a:t>”</a:t>
            </a:r>
            <a:r>
              <a:rPr lang="zh-CN" altLang="en-US">
                <a:solidFill>
                  <a:schemeClr val="accent1"/>
                </a:solidFill>
                <a:effectLst>
                  <a:outerShdw blurRad="38100" dist="25400" dir="5400000" algn="ctr" rotWithShape="0">
                    <a:srgbClr val="6E747A">
                      <a:alpha val="43000"/>
                    </a:srgbClr>
                  </a:outerShdw>
                </a:effectLst>
              </a:rPr>
              <a:t>。</a:t>
            </a:r>
            <a:endParaRPr lang="zh-CN" altLang="en-US">
              <a:solidFill>
                <a:schemeClr val="accent1"/>
              </a:solidFill>
              <a:effectLst>
                <a:outerShdw blurRad="38100" dist="25400" dir="5400000" algn="ctr" rotWithShape="0">
                  <a:srgbClr val="6E747A">
                    <a:alpha val="43000"/>
                  </a:srgbClr>
                </a:outerShdw>
              </a:effectLst>
            </a:endParaRPr>
          </a:p>
        </p:txBody>
      </p:sp>
      <p:pic>
        <p:nvPicPr>
          <p:cNvPr id="2" name="图片 1" descr="1642674700(1)"/>
          <p:cNvPicPr>
            <a:picLocks noChangeAspect="1"/>
          </p:cNvPicPr>
          <p:nvPr/>
        </p:nvPicPr>
        <p:blipFill>
          <a:blip r:embed="rId3"/>
          <a:stretch>
            <a:fillRect/>
          </a:stretch>
        </p:blipFill>
        <p:spPr>
          <a:xfrm>
            <a:off x="2094230" y="291465"/>
            <a:ext cx="10058400" cy="60852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500"/>
                                        <p:tgtEl>
                                          <p:spTgt spid="9"/>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out)">
                                      <p:cBhvr>
                                        <p:cTn id="11" dur="500"/>
                                        <p:tgtEl>
                                          <p:spTgt spid="10"/>
                                        </p:tgtEl>
                                      </p:cBhvr>
                                    </p:animEffect>
                                  </p:childTnLst>
                                </p:cTn>
                              </p:par>
                            </p:childTnLst>
                          </p:cTn>
                        </p:par>
                        <p:par>
                          <p:cTn id="12" fill="hold">
                            <p:stCondLst>
                              <p:cond delay="1000"/>
                            </p:stCondLst>
                            <p:childTnLst>
                              <p:par>
                                <p:cTn id="13" presetID="8" presetClass="entr" presetSubtype="3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ou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BE384B"/>
      </a:accent1>
      <a:accent2>
        <a:srgbClr val="6A868F"/>
      </a:accent2>
      <a:accent3>
        <a:srgbClr val="32788E"/>
      </a:accent3>
      <a:accent4>
        <a:srgbClr val="D6C88B"/>
      </a:accent4>
      <a:accent5>
        <a:srgbClr val="D66E49"/>
      </a:accent5>
      <a:accent6>
        <a:srgbClr val="BFBFBF"/>
      </a:accent6>
      <a:hlink>
        <a:srgbClr val="49B6DF"/>
      </a:hlink>
      <a:folHlink>
        <a:srgbClr val="A8D08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Words>
  <Application>WPS 演示</Application>
  <PresentationFormat>宽屏</PresentationFormat>
  <Paragraphs>21</Paragraphs>
  <Slides>7</Slides>
  <Notes>13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vt:i4>
      </vt:variant>
    </vt:vector>
  </HeadingPairs>
  <TitlesOfParts>
    <vt:vector size="16" baseType="lpstr">
      <vt:lpstr>Arial</vt:lpstr>
      <vt:lpstr>宋体</vt:lpstr>
      <vt:lpstr>Wingdings</vt:lpstr>
      <vt:lpstr>华文楷体</vt:lpstr>
      <vt:lpstr>微软雅黑</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51ibm</dc:creator>
  <cp:lastModifiedBy>丽娜NaNa</cp:lastModifiedBy>
  <cp:revision>202</cp:revision>
  <dcterms:created xsi:type="dcterms:W3CDTF">2016-08-17T01:55:00Z</dcterms:created>
  <dcterms:modified xsi:type="dcterms:W3CDTF">2022-01-26T09:33:10Z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2052-11.8.6.9023</vt:lpwstr>
  </property>
</Properties>
</file>